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7.xml.rels" ContentType="application/vnd.openxmlformats-package.relationships+xml"/>
  <Override PartName="/ppt/notesSlides/_rels/notesSlide16.xml.rels" ContentType="application/vnd.openxmlformats-package.relationships+xml"/>
  <Override PartName="/ppt/notesSlides/_rels/notesSlide15.xml.rels" ContentType="application/vnd.openxmlformats-package.relationships+xml"/>
  <Override PartName="/ppt/notesSlides/_rels/notesSlide6.xml.rels" ContentType="application/vnd.openxmlformats-package.relationships+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2.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18.xml.rels" ContentType="application/vnd.openxmlformats-package.relationships+xml"/>
  <Override PartName="/ppt/notesSlides/_rels/notesSlide5.xml.rels" ContentType="application/vnd.openxmlformats-package.relationships+xml"/>
  <Override PartName="/ppt/notesSlides/_rels/notesSlide12.xml.rels" ContentType="application/vnd.openxmlformats-package.relationships+xml"/>
  <Override PartName="/ppt/notesSlides/_rels/notesSlide14.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23.xml.rels" ContentType="application/vnd.openxmlformats-package.relationships+xml"/>
  <Override PartName="/ppt/notesSlides/_rels/notesSlide25.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29.png" ContentType="image/png"/>
  <Override PartName="/ppt/media/image26.jpeg" ContentType="image/jpeg"/>
  <Override PartName="/ppt/media/image23.png" ContentType="image/png"/>
  <Override PartName="/ppt/media/image8.jpeg" ContentType="image/jpeg"/>
  <Override PartName="/ppt/media/image30.png" ContentType="image/png"/>
  <Override PartName="/ppt/media/image28.png" ContentType="image/png"/>
  <Override PartName="/ppt/media/image5.gif" ContentType="image/gif"/>
  <Override PartName="/ppt/media/image4.png" ContentType="image/png"/>
  <Override PartName="/ppt/media/image27.jpeg" ContentType="image/jpeg"/>
  <Override PartName="/ppt/media/image9.png" ContentType="image/png"/>
  <Override PartName="/ppt/media/image10.gif" ContentType="image/gif"/>
  <Override PartName="/ppt/media/image13.png" ContentType="image/png"/>
  <Override PartName="/ppt/media/image11.jpeg" ContentType="image/jpeg"/>
  <Override PartName="/ppt/media/image7.png" ContentType="image/png"/>
  <Override PartName="/ppt/media/image12.png" ContentType="image/png"/>
  <Override PartName="/ppt/media/image33.png" ContentType="image/png"/>
  <Override PartName="/ppt/media/image3.png" ContentType="image/png"/>
  <Override PartName="/ppt/media/image32.png" ContentType="image/png"/>
  <Override PartName="/ppt/media/image2.png" ContentType="image/png"/>
  <Override PartName="/ppt/media/image25.png" ContentType="image/png"/>
  <Override PartName="/ppt/media/image31.png" ContentType="image/png"/>
  <Override PartName="/ppt/media/image1.png" ContentType="image/png"/>
  <Override PartName="/ppt/media/image14.png" ContentType="image/png"/>
  <Override PartName="/ppt/media/image15.png" ContentType="image/png"/>
  <Override PartName="/ppt/media/image22.png" ContentType="image/png"/>
  <Override PartName="/ppt/media/image24.jpeg" ContentType="image/jpeg"/>
  <Override PartName="/ppt/media/image16.png" ContentType="image/png"/>
  <Override PartName="/ppt/media/image17.png" ContentType="image/png"/>
  <Override PartName="/ppt/media/image6.jpeg" ContentType="image/jpeg"/>
  <Override PartName="/ppt/media/image18.png" ContentType="image/png"/>
  <Override PartName="/ppt/media/image20.png" ContentType="image/png"/>
  <Override PartName="/ppt/media/image19.png" ContentType="image/png"/>
  <Override PartName="/ppt/media/image21.png" ContentType="image/pn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8.xml" ContentType="application/vnd.openxmlformats-officedocument.presentationml.slide+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6.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4.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28.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slide1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400" spc="-1" strike="noStrike">
                <a:solidFill>
                  <a:srgbClr val="000000"/>
                </a:solidFill>
                <a:latin typeface="Arial"/>
              </a:rPr>
              <a:t>Click to move the slide</a:t>
            </a:r>
            <a:endParaRPr b="0" lang="en-US" sz="1400" spc="-1" strike="noStrike">
              <a:solidFill>
                <a:srgbClr val="000000"/>
              </a:solidFill>
              <a:latin typeface="Arial"/>
            </a:endParaRPr>
          </a:p>
        </p:txBody>
      </p:sp>
      <p:sp>
        <p:nvSpPr>
          <p:cNvPr id="79"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80"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81" name="PlaceHolder 4"/>
          <p:cNvSpPr>
            <a:spLocks noGrp="1"/>
          </p:cNvSpPr>
          <p:nvPr>
            <p:ph type="dt" idx="3"/>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82" name="PlaceHolder 5"/>
          <p:cNvSpPr>
            <a:spLocks noGrp="1"/>
          </p:cNvSpPr>
          <p:nvPr>
            <p:ph type="ftr" idx="4"/>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83" name="PlaceHolder 6"/>
          <p:cNvSpPr>
            <a:spLocks noGrp="1"/>
          </p:cNvSpPr>
          <p:nvPr>
            <p:ph type="sldNum" idx="5"/>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9ADCE223-F88B-4004-B8F4-EFF2FCE129D6}"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PlaceHolder 1"/>
          <p:cNvSpPr>
            <a:spLocks noGrp="1"/>
          </p:cNvSpPr>
          <p:nvPr>
            <p:ph type="sldImg"/>
          </p:nvPr>
        </p:nvSpPr>
        <p:spPr>
          <a:xfrm>
            <a:off x="381240" y="685800"/>
            <a:ext cx="6095520" cy="3428640"/>
          </a:xfrm>
          <a:prstGeom prst="rect">
            <a:avLst/>
          </a:prstGeom>
          <a:ln w="0">
            <a:noFill/>
          </a:ln>
        </p:spPr>
      </p:sp>
      <p:sp>
        <p:nvSpPr>
          <p:cNvPr id="286"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Different colored blocks are used for different purposes, Lets traverse through each block to see what it is used for!!!</a:t>
            </a:r>
            <a:endParaRPr b="0" lang="en-US" sz="11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PlaceHolder 1"/>
          <p:cNvSpPr>
            <a:spLocks noGrp="1"/>
          </p:cNvSpPr>
          <p:nvPr>
            <p:ph type="sldImg"/>
          </p:nvPr>
        </p:nvSpPr>
        <p:spPr>
          <a:xfrm>
            <a:off x="381240" y="685800"/>
            <a:ext cx="6095520" cy="3428640"/>
          </a:xfrm>
          <a:prstGeom prst="rect">
            <a:avLst/>
          </a:prstGeom>
          <a:ln w="0">
            <a:noFill/>
          </a:ln>
        </p:spPr>
      </p:sp>
      <p:sp>
        <p:nvSpPr>
          <p:cNvPr id="288"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solidFill>
                  <a:srgbClr val="000000"/>
                </a:solidFill>
                <a:latin typeface="Arial"/>
              </a:rPr>
              <a:t> </a:t>
            </a:r>
            <a:r>
              <a:rPr b="1" lang="en" sz="1100" spc="-1" strike="noStrike">
                <a:solidFill>
                  <a:srgbClr val="9013fe"/>
                </a:solidFill>
                <a:latin typeface="Arial"/>
              </a:rPr>
              <a:t>Purple Show </a:t>
            </a:r>
            <a:r>
              <a:rPr b="0" lang="en" sz="1100" spc="-1" strike="noStrike">
                <a:solidFill>
                  <a:srgbClr val="000000"/>
                </a:solidFill>
                <a:latin typeface="Arial"/>
              </a:rPr>
              <a:t>blocks are used to </a:t>
            </a:r>
            <a:r>
              <a:rPr b="1" lang="en" sz="1100" spc="-1" strike="noStrike">
                <a:solidFill>
                  <a:srgbClr val="9013fe"/>
                </a:solidFill>
                <a:latin typeface="Arial"/>
              </a:rPr>
              <a:t>light up LED with different colors</a:t>
            </a:r>
            <a:endParaRPr b="0" lang="en-US" sz="11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sldImg"/>
          </p:nvPr>
        </p:nvSpPr>
        <p:spPr>
          <a:xfrm>
            <a:off x="381240" y="685800"/>
            <a:ext cx="6095520" cy="3428640"/>
          </a:xfrm>
          <a:prstGeom prst="rect">
            <a:avLst/>
          </a:prstGeom>
          <a:ln w="0">
            <a:noFill/>
          </a:ln>
        </p:spPr>
      </p:sp>
      <p:sp>
        <p:nvSpPr>
          <p:cNvPr id="290"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1" lang="en" sz="1100" spc="-1" strike="noStrike">
                <a:solidFill>
                  <a:srgbClr val="4a90e2"/>
                </a:solidFill>
                <a:latin typeface="Arial"/>
              </a:rPr>
              <a:t>Dark Blue Actions </a:t>
            </a:r>
            <a:r>
              <a:rPr b="0" lang="en" sz="1100" spc="-1" strike="noStrike">
                <a:solidFill>
                  <a:srgbClr val="000000"/>
                </a:solidFill>
                <a:latin typeface="Arial"/>
              </a:rPr>
              <a:t>blocks are used to </a:t>
            </a:r>
            <a:r>
              <a:rPr b="1" lang="en" sz="1100" spc="-1" strike="noStrike">
                <a:solidFill>
                  <a:srgbClr val="4a90e2"/>
                </a:solidFill>
                <a:latin typeface="Arial"/>
              </a:rPr>
              <a:t>Make to the bot move in preferred direction and speed</a:t>
            </a:r>
            <a:endParaRPr b="0" lang="en-US" sz="11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sldImg"/>
          </p:nvPr>
        </p:nvSpPr>
        <p:spPr>
          <a:xfrm>
            <a:off x="381240" y="685800"/>
            <a:ext cx="6095520" cy="3428640"/>
          </a:xfrm>
          <a:prstGeom prst="rect">
            <a:avLst/>
          </a:prstGeom>
          <a:ln w="0">
            <a:noFill/>
          </a:ln>
        </p:spPr>
      </p:sp>
      <p:sp>
        <p:nvSpPr>
          <p:cNvPr id="292"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1" lang="en" sz="1100" spc="-1" strike="noStrike">
                <a:solidFill>
                  <a:srgbClr val="04beef"/>
                </a:solidFill>
                <a:latin typeface="Arial"/>
              </a:rPr>
              <a:t>Light Blue Sensing</a:t>
            </a:r>
            <a:r>
              <a:rPr b="1" lang="en" sz="1100" spc="-1" strike="noStrike">
                <a:solidFill>
                  <a:srgbClr val="4a90e2"/>
                </a:solidFill>
                <a:latin typeface="Arial"/>
              </a:rPr>
              <a:t> </a:t>
            </a:r>
            <a:r>
              <a:rPr b="0" lang="en" sz="1100" spc="-1" strike="noStrike">
                <a:solidFill>
                  <a:srgbClr val="000000"/>
                </a:solidFill>
                <a:latin typeface="Arial"/>
              </a:rPr>
              <a:t>blocks are used to </a:t>
            </a:r>
            <a:r>
              <a:rPr b="1" lang="en" sz="1100" spc="-1" strike="noStrike">
                <a:solidFill>
                  <a:srgbClr val="04beef"/>
                </a:solidFill>
                <a:latin typeface="Arial"/>
              </a:rPr>
              <a:t>Manipulate the sensors of the bot</a:t>
            </a:r>
            <a:endParaRPr b="0" lang="en-US" sz="11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sldImg"/>
          </p:nvPr>
        </p:nvSpPr>
        <p:spPr>
          <a:xfrm>
            <a:off x="381240" y="685800"/>
            <a:ext cx="6095520" cy="3428640"/>
          </a:xfrm>
          <a:prstGeom prst="rect">
            <a:avLst/>
          </a:prstGeom>
          <a:ln w="0">
            <a:noFill/>
          </a:ln>
        </p:spPr>
      </p:sp>
      <p:sp>
        <p:nvSpPr>
          <p:cNvPr id="294"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1" lang="en" sz="1100" spc="-1" strike="noStrike">
                <a:solidFill>
                  <a:srgbClr val="ffbf00"/>
                </a:solidFill>
                <a:latin typeface="Arial"/>
              </a:rPr>
              <a:t>Yellow Event </a:t>
            </a:r>
            <a:r>
              <a:rPr b="0" lang="en" sz="1100" spc="-1" strike="noStrike">
                <a:solidFill>
                  <a:srgbClr val="000000"/>
                </a:solidFill>
                <a:latin typeface="Arial"/>
              </a:rPr>
              <a:t>blocks are used to </a:t>
            </a:r>
            <a:r>
              <a:rPr b="1" lang="en" sz="1100" spc="-1" strike="noStrike">
                <a:solidFill>
                  <a:srgbClr val="ffbf00"/>
                </a:solidFill>
                <a:latin typeface="Arial"/>
              </a:rPr>
              <a:t>Set the initial trigger for the Bot</a:t>
            </a:r>
            <a:r>
              <a:rPr b="0" lang="en" sz="1100" spc="-1" strike="noStrike">
                <a:solidFill>
                  <a:srgbClr val="000000"/>
                </a:solidFill>
                <a:latin typeface="Arial"/>
              </a:rPr>
              <a:t>, in other words when should our Robot start to work. We might use the second block here, which makes the robot to move when we press this button over here.(</a:t>
            </a:r>
            <a:r>
              <a:rPr b="0" lang="en" sz="1100" spc="-1" strike="noStrike">
                <a:solidFill>
                  <a:srgbClr val="0000ff"/>
                </a:solidFill>
                <a:latin typeface="Arial"/>
              </a:rPr>
              <a:t>show the start button in the mbot</a:t>
            </a:r>
            <a:r>
              <a:rPr b="0" lang="en" sz="1100" spc="-1" strike="noStrike">
                <a:solidFill>
                  <a:srgbClr val="000000"/>
                </a:solidFill>
                <a:latin typeface="Arial"/>
              </a:rPr>
              <a:t>)</a:t>
            </a:r>
            <a:endParaRPr b="0" lang="en-US" sz="11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sldImg"/>
          </p:nvPr>
        </p:nvSpPr>
        <p:spPr>
          <a:xfrm>
            <a:off x="381240" y="685800"/>
            <a:ext cx="6095520" cy="3428640"/>
          </a:xfrm>
          <a:prstGeom prst="rect">
            <a:avLst/>
          </a:prstGeom>
          <a:ln w="0">
            <a:noFill/>
          </a:ln>
        </p:spPr>
      </p:sp>
      <p:sp>
        <p:nvSpPr>
          <p:cNvPr id="296"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1" lang="en" sz="1100" spc="-1" strike="noStrike">
                <a:solidFill>
                  <a:srgbClr val="ffab19"/>
                </a:solidFill>
                <a:latin typeface="Arial"/>
              </a:rPr>
              <a:t>Orange Controls</a:t>
            </a:r>
            <a:r>
              <a:rPr b="1" lang="en" sz="1100" spc="-1" strike="noStrike">
                <a:solidFill>
                  <a:srgbClr val="ffbf00"/>
                </a:solidFill>
                <a:latin typeface="Arial"/>
              </a:rPr>
              <a:t> </a:t>
            </a:r>
            <a:r>
              <a:rPr b="0" lang="en" sz="1100" spc="-1" strike="noStrike">
                <a:solidFill>
                  <a:srgbClr val="000000"/>
                </a:solidFill>
                <a:latin typeface="Arial"/>
              </a:rPr>
              <a:t>blocks are used to </a:t>
            </a:r>
            <a:r>
              <a:rPr b="1" lang="en" sz="1100" spc="-1" strike="noStrike">
                <a:solidFill>
                  <a:srgbClr val="ffbf00"/>
                </a:solidFill>
                <a:latin typeface="Arial"/>
              </a:rPr>
              <a:t>Sequence the activities of the Bot and also to add conditions</a:t>
            </a:r>
            <a:r>
              <a:rPr b="0" lang="en" sz="1100" spc="-1" strike="noStrike">
                <a:solidFill>
                  <a:srgbClr val="000000"/>
                </a:solidFill>
                <a:latin typeface="Arial"/>
              </a:rPr>
              <a:t>, If a condition is satisfied then do this otherwise do something else, or Repeat some activity until a condition is met, or do something forever. Based on our need we can use one or more blocks of such kind</a:t>
            </a:r>
            <a:endParaRPr b="0" lang="en-US" sz="11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PlaceHolder 1"/>
          <p:cNvSpPr>
            <a:spLocks noGrp="1"/>
          </p:cNvSpPr>
          <p:nvPr>
            <p:ph type="sldImg"/>
          </p:nvPr>
        </p:nvSpPr>
        <p:spPr>
          <a:xfrm>
            <a:off x="381240" y="685800"/>
            <a:ext cx="6095520" cy="3428640"/>
          </a:xfrm>
          <a:prstGeom prst="rect">
            <a:avLst/>
          </a:prstGeom>
          <a:ln w="0">
            <a:noFill/>
          </a:ln>
        </p:spPr>
      </p:sp>
      <p:sp>
        <p:nvSpPr>
          <p:cNvPr id="298"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1" lang="en" sz="1100" spc="-1" strike="noStrike">
                <a:solidFill>
                  <a:srgbClr val="59c059"/>
                </a:solidFill>
                <a:latin typeface="Arial"/>
              </a:rPr>
              <a:t>Green Operators</a:t>
            </a:r>
            <a:r>
              <a:rPr b="0" lang="en" sz="1100" spc="-1" strike="noStrike">
                <a:latin typeface="Arial"/>
              </a:rPr>
              <a:t> blocks are used simply to </a:t>
            </a:r>
            <a:r>
              <a:rPr b="1" lang="en" sz="1100" spc="-1" strike="noStrike">
                <a:solidFill>
                  <a:srgbClr val="59c059"/>
                </a:solidFill>
                <a:latin typeface="Arial"/>
              </a:rPr>
              <a:t>add some operations</a:t>
            </a:r>
            <a:r>
              <a:rPr b="0" lang="en" sz="1100" spc="-1" strike="noStrike">
                <a:solidFill>
                  <a:srgbClr val="000000"/>
                </a:solidFill>
                <a:latin typeface="Arial"/>
              </a:rPr>
              <a:t>, Here first block shows some mathematical operations, +, -, *, /, &gt;, &lt;, =. “</a:t>
            </a:r>
            <a:r>
              <a:rPr b="1" lang="en" sz="1100" spc="-1" strike="noStrike">
                <a:solidFill>
                  <a:srgbClr val="000000"/>
                </a:solidFill>
                <a:latin typeface="Arial"/>
              </a:rPr>
              <a:t>Not</a:t>
            </a:r>
            <a:r>
              <a:rPr b="0" lang="en" sz="1100" spc="-1" strike="noStrike">
                <a:solidFill>
                  <a:srgbClr val="000000"/>
                </a:solidFill>
                <a:latin typeface="Arial"/>
              </a:rPr>
              <a:t>” block is used to negate a result. If we put </a:t>
            </a:r>
            <a:r>
              <a:rPr b="1" lang="en" sz="1100" spc="-1" strike="noStrike">
                <a:solidFill>
                  <a:srgbClr val="000000"/>
                </a:solidFill>
                <a:latin typeface="Arial"/>
              </a:rPr>
              <a:t>distance = 100</a:t>
            </a:r>
            <a:r>
              <a:rPr b="0" lang="en" sz="1100" spc="-1" strike="noStrike">
                <a:solidFill>
                  <a:srgbClr val="000000"/>
                </a:solidFill>
                <a:latin typeface="Arial"/>
              </a:rPr>
              <a:t> block inside this </a:t>
            </a:r>
            <a:r>
              <a:rPr b="1" lang="en" sz="1100" spc="-1" strike="noStrike">
                <a:solidFill>
                  <a:srgbClr val="000000"/>
                </a:solidFill>
                <a:latin typeface="Arial"/>
              </a:rPr>
              <a:t>Not </a:t>
            </a:r>
            <a:r>
              <a:rPr b="0" lang="en" sz="1100" spc="-1" strike="noStrike">
                <a:solidFill>
                  <a:srgbClr val="000000"/>
                </a:solidFill>
                <a:latin typeface="Arial"/>
              </a:rPr>
              <a:t>block, result of this combination makes a </a:t>
            </a:r>
            <a:r>
              <a:rPr b="1" lang="en" sz="1100" spc="-1" strike="noStrike">
                <a:solidFill>
                  <a:srgbClr val="000000"/>
                </a:solidFill>
                <a:latin typeface="Arial"/>
              </a:rPr>
              <a:t>distance != 100</a:t>
            </a:r>
            <a:r>
              <a:rPr b="0" lang="en" sz="1100" spc="-1" strike="noStrike">
                <a:solidFill>
                  <a:srgbClr val="000000"/>
                </a:solidFill>
                <a:latin typeface="Arial"/>
              </a:rPr>
              <a:t> block.</a:t>
            </a:r>
            <a:endParaRPr b="0" lang="en-US" sz="1100" spc="-1" strike="noStrike">
              <a:latin typeface="Arial"/>
            </a:endParaRPr>
          </a:p>
          <a:p>
            <a:pPr>
              <a:lnSpc>
                <a:spcPct val="100000"/>
              </a:lnSpc>
              <a:buNone/>
              <a:tabLst>
                <a:tab algn="l" pos="0"/>
              </a:tabLst>
            </a:pPr>
            <a:r>
              <a:rPr b="0" lang="en" sz="1100" spc="-1" strike="noStrike">
                <a:solidFill>
                  <a:srgbClr val="000000"/>
                </a:solidFill>
                <a:latin typeface="Arial"/>
              </a:rPr>
              <a:t>Second set contains </a:t>
            </a:r>
            <a:r>
              <a:rPr b="1" lang="en" sz="1100" spc="-1" strike="noStrike">
                <a:solidFill>
                  <a:srgbClr val="000000"/>
                </a:solidFill>
                <a:latin typeface="Arial"/>
              </a:rPr>
              <a:t>String operations</a:t>
            </a:r>
            <a:r>
              <a:rPr b="0" lang="en" sz="1100" spc="-1" strike="noStrike">
                <a:solidFill>
                  <a:srgbClr val="000000"/>
                </a:solidFill>
                <a:latin typeface="Arial"/>
              </a:rPr>
              <a:t>, they are very straight forward, first condition checks is letter “</a:t>
            </a:r>
            <a:r>
              <a:rPr b="1" lang="en" sz="1100" spc="-1" strike="noStrike">
                <a:solidFill>
                  <a:srgbClr val="000000"/>
                </a:solidFill>
                <a:latin typeface="Arial"/>
              </a:rPr>
              <a:t>a</a:t>
            </a:r>
            <a:r>
              <a:rPr b="0" lang="en" sz="1100" spc="-1" strike="noStrike">
                <a:solidFill>
                  <a:srgbClr val="000000"/>
                </a:solidFill>
                <a:latin typeface="Arial"/>
              </a:rPr>
              <a:t>” is in the word “</a:t>
            </a:r>
            <a:r>
              <a:rPr b="1" lang="en" sz="1100" spc="-1" strike="noStrike">
                <a:solidFill>
                  <a:srgbClr val="000000"/>
                </a:solidFill>
                <a:latin typeface="Arial"/>
              </a:rPr>
              <a:t>apple</a:t>
            </a:r>
            <a:r>
              <a:rPr b="0" lang="en" sz="1100" spc="-1" strike="noStrike">
                <a:solidFill>
                  <a:srgbClr val="000000"/>
                </a:solidFill>
                <a:latin typeface="Arial"/>
              </a:rPr>
              <a:t>”, second return the “</a:t>
            </a:r>
            <a:r>
              <a:rPr b="1" lang="en" sz="1100" spc="-1" strike="noStrike">
                <a:solidFill>
                  <a:srgbClr val="000000"/>
                </a:solidFill>
                <a:latin typeface="Arial"/>
              </a:rPr>
              <a:t>number of letters in the word</a:t>
            </a:r>
            <a:r>
              <a:rPr b="0" lang="en" sz="1100" spc="-1" strike="noStrike">
                <a:solidFill>
                  <a:srgbClr val="000000"/>
                </a:solidFill>
                <a:latin typeface="Arial"/>
              </a:rPr>
              <a:t>”, in this case it will return 5, last one returns “</a:t>
            </a:r>
            <a:r>
              <a:rPr b="1" lang="en" sz="1100" spc="-1" strike="noStrike">
                <a:solidFill>
                  <a:srgbClr val="000000"/>
                </a:solidFill>
                <a:latin typeface="Arial"/>
              </a:rPr>
              <a:t>1st letter of the word</a:t>
            </a:r>
            <a:r>
              <a:rPr b="0" lang="en" sz="1100" spc="-1" strike="noStrike">
                <a:solidFill>
                  <a:srgbClr val="000000"/>
                </a:solidFill>
                <a:latin typeface="Arial"/>
              </a:rPr>
              <a:t>”. “</a:t>
            </a:r>
            <a:r>
              <a:rPr b="1" lang="en" sz="1100" spc="-1" strike="noStrike">
                <a:solidFill>
                  <a:srgbClr val="000000"/>
                </a:solidFill>
                <a:latin typeface="Arial"/>
              </a:rPr>
              <a:t>White oval space</a:t>
            </a:r>
            <a:r>
              <a:rPr b="0" lang="en" sz="1100" spc="-1" strike="noStrike">
                <a:solidFill>
                  <a:srgbClr val="000000"/>
                </a:solidFill>
                <a:latin typeface="Arial"/>
              </a:rPr>
              <a:t>” like this allows us to use custom values. Here instead of 50 you can add 10 or 20 or whatever you want.  </a:t>
            </a:r>
            <a:endParaRPr b="0" lang="en-US" sz="11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sldImg"/>
          </p:nvPr>
        </p:nvSpPr>
        <p:spPr>
          <a:xfrm>
            <a:off x="381240" y="685800"/>
            <a:ext cx="6095520" cy="3428640"/>
          </a:xfrm>
          <a:prstGeom prst="rect">
            <a:avLst/>
          </a:prstGeom>
          <a:ln w="0">
            <a:noFill/>
          </a:ln>
        </p:spPr>
      </p:sp>
      <p:sp>
        <p:nvSpPr>
          <p:cNvPr id="300"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Now that we know how to use block code, Lets layout our logic to help “</a:t>
            </a:r>
            <a:r>
              <a:rPr b="1" lang="en" sz="1100" spc="-1" strike="noStrike">
                <a:latin typeface="Arial"/>
              </a:rPr>
              <a:t>Titan</a:t>
            </a:r>
            <a:r>
              <a:rPr b="0" lang="en" sz="1100" spc="-1" strike="noStrike">
                <a:latin typeface="Arial"/>
              </a:rPr>
              <a:t>”, and all our bots to avoid obstacles on their way and move ahead. I need one person to impersonate “</a:t>
            </a:r>
            <a:r>
              <a:rPr b="1" lang="en" sz="1100" spc="-1" strike="noStrike">
                <a:latin typeface="Arial"/>
              </a:rPr>
              <a:t>Titan</a:t>
            </a:r>
            <a:r>
              <a:rPr b="0" lang="en" sz="1100" spc="-1" strike="noStrike">
                <a:latin typeface="Arial"/>
              </a:rPr>
              <a:t>” we will all help him/her to navigate through obstacles. Are you ready? Let's do it. </a:t>
            </a:r>
            <a:endParaRPr b="0" lang="en-US" sz="11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sldImg"/>
          </p:nvPr>
        </p:nvSpPr>
        <p:spPr>
          <a:xfrm>
            <a:off x="381240" y="685800"/>
            <a:ext cx="6095520" cy="3428640"/>
          </a:xfrm>
          <a:prstGeom prst="rect">
            <a:avLst/>
          </a:prstGeom>
          <a:ln w="0">
            <a:noFill/>
          </a:ln>
        </p:spPr>
      </p:sp>
      <p:sp>
        <p:nvSpPr>
          <p:cNvPr id="302"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Before we start the coding we need to do some initial checks make sure our mBot is connected correctly to the app. (</a:t>
            </a:r>
            <a:r>
              <a:rPr b="0" lang="en" sz="1100" spc="-1" strike="noStrike">
                <a:solidFill>
                  <a:srgbClr val="0000ff"/>
                </a:solidFill>
                <a:latin typeface="Arial"/>
              </a:rPr>
              <a:t>take them through the above steps and make sure everyone has connected the app with mBot</a:t>
            </a:r>
            <a:r>
              <a:rPr b="0" lang="en" sz="1100" spc="-1" strike="noStrike">
                <a:latin typeface="Arial"/>
              </a:rPr>
              <a:t>)</a:t>
            </a:r>
            <a:endParaRPr b="0" lang="en-US" sz="11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PlaceHolder 1"/>
          <p:cNvSpPr>
            <a:spLocks noGrp="1"/>
          </p:cNvSpPr>
          <p:nvPr>
            <p:ph type="sldImg"/>
          </p:nvPr>
        </p:nvSpPr>
        <p:spPr>
          <a:xfrm>
            <a:off x="381240" y="685800"/>
            <a:ext cx="6095520" cy="3428640"/>
          </a:xfrm>
          <a:prstGeom prst="rect">
            <a:avLst/>
          </a:prstGeom>
          <a:ln w="0">
            <a:noFill/>
          </a:ln>
        </p:spPr>
      </p:sp>
      <p:sp>
        <p:nvSpPr>
          <p:cNvPr id="304"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a:t>
            </a:r>
            <a:r>
              <a:rPr b="0" lang="en" sz="1100" spc="-1" strike="noStrike">
                <a:solidFill>
                  <a:srgbClr val="0000ff"/>
                </a:solidFill>
                <a:latin typeface="Arial"/>
              </a:rPr>
              <a:t>ask them to follow the instruction on screen</a:t>
            </a:r>
            <a:r>
              <a:rPr b="0" lang="en" sz="1100" spc="-1" strike="noStrike">
                <a:latin typeface="Arial"/>
              </a:rPr>
              <a:t>)</a:t>
            </a:r>
            <a:endParaRPr b="0" lang="en-US" sz="11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sldImg"/>
          </p:nvPr>
        </p:nvSpPr>
        <p:spPr>
          <a:xfrm>
            <a:off x="381240" y="685800"/>
            <a:ext cx="6095880" cy="3428640"/>
          </a:xfrm>
          <a:prstGeom prst="rect">
            <a:avLst/>
          </a:prstGeom>
          <a:ln w="0">
            <a:noFill/>
          </a:ln>
        </p:spPr>
      </p:sp>
      <p:sp>
        <p:nvSpPr>
          <p:cNvPr id="270"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So before jumping into Robot coding, let see how many of you know this women on this screen. Try guessing who she is. </a:t>
            </a:r>
            <a:r>
              <a:rPr b="0" lang="en" sz="1100" spc="-1" strike="noStrike">
                <a:solidFill>
                  <a:srgbClr val="ff0000"/>
                </a:solidFill>
                <a:latin typeface="Arial"/>
              </a:rPr>
              <a:t>(Listen to what students say about Sophia)</a:t>
            </a:r>
            <a:r>
              <a:rPr b="0" lang="en" sz="1100" spc="-1" strike="noStrike">
                <a:latin typeface="Arial"/>
              </a:rPr>
              <a:t> Meet the famous Sophia, the humanoid robot. She can speak various languages, remember your face, have eye to eye contact and understand your emotions just by looking at you.</a:t>
            </a:r>
            <a:endParaRPr b="0" lang="en-US" sz="11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sldImg"/>
          </p:nvPr>
        </p:nvSpPr>
        <p:spPr>
          <a:xfrm>
            <a:off x="381240" y="685800"/>
            <a:ext cx="6095520" cy="3428640"/>
          </a:xfrm>
          <a:prstGeom prst="rect">
            <a:avLst/>
          </a:prstGeom>
          <a:ln w="0">
            <a:noFill/>
          </a:ln>
        </p:spPr>
      </p:sp>
      <p:sp>
        <p:nvSpPr>
          <p:cNvPr id="306"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solidFill>
                  <a:srgbClr val="000000"/>
                </a:solidFill>
                <a:latin typeface="Arial"/>
              </a:rPr>
              <a:t>Now that we have configured everything, </a:t>
            </a:r>
            <a:r>
              <a:rPr b="0" lang="en" sz="1100" spc="-1" strike="noStrike">
                <a:latin typeface="Arial"/>
              </a:rPr>
              <a:t>Let’s understand bit about this screen. You will be able to find all the blocks that we saw before in this space(</a:t>
            </a:r>
            <a:r>
              <a:rPr b="0" lang="en" sz="1100" spc="-1" strike="noStrike">
                <a:solidFill>
                  <a:srgbClr val="0000ff"/>
                </a:solidFill>
                <a:latin typeface="Arial"/>
              </a:rPr>
              <a:t>show them the “Blocks Tab” while saying this</a:t>
            </a:r>
            <a:r>
              <a:rPr b="0" lang="en" sz="1100" spc="-1" strike="noStrike">
                <a:latin typeface="Arial"/>
              </a:rPr>
              <a:t>). Once we finish the coding, you can click/tap this “</a:t>
            </a:r>
            <a:r>
              <a:rPr b="1" lang="en" sz="1100" spc="-1" strike="noStrike">
                <a:latin typeface="Arial"/>
              </a:rPr>
              <a:t>Upload Button</a:t>
            </a:r>
            <a:r>
              <a:rPr b="0" lang="en" sz="1100" spc="-1" strike="noStrike">
                <a:latin typeface="Arial"/>
              </a:rPr>
              <a:t>” here to upload your code to your mBot. Whenever you want to use any blocks you just drag and drop them into the “</a:t>
            </a:r>
            <a:r>
              <a:rPr b="1" lang="en" sz="1100" spc="-1" strike="noStrike">
                <a:latin typeface="Arial"/>
              </a:rPr>
              <a:t>Coding Area</a:t>
            </a:r>
            <a:r>
              <a:rPr b="0" lang="en" sz="1100" spc="-1" strike="noStrike">
                <a:latin typeface="Arial"/>
              </a:rPr>
              <a:t>” in the middle. That’s all we need to know. Is that clear guys, can we start coding???</a:t>
            </a:r>
            <a:endParaRPr b="0" lang="en-US" sz="11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sldImg"/>
          </p:nvPr>
        </p:nvSpPr>
        <p:spPr>
          <a:xfrm>
            <a:off x="381240" y="685800"/>
            <a:ext cx="6095520" cy="3428640"/>
          </a:xfrm>
          <a:prstGeom prst="rect">
            <a:avLst/>
          </a:prstGeom>
          <a:ln w="0">
            <a:noFill/>
          </a:ln>
        </p:spPr>
      </p:sp>
      <p:sp>
        <p:nvSpPr>
          <p:cNvPr id="308"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solidFill>
                  <a:srgbClr val="000000"/>
                </a:solidFill>
                <a:latin typeface="Arial"/>
              </a:rPr>
              <a:t>Now that we have configured everything, </a:t>
            </a:r>
            <a:r>
              <a:rPr b="0" lang="en" sz="1100" spc="-1" strike="noStrike">
                <a:latin typeface="Arial"/>
              </a:rPr>
              <a:t>Let’s understand bit about this screen. You will be able to find all the blocks that we saw before in this space(</a:t>
            </a:r>
            <a:r>
              <a:rPr b="0" lang="en" sz="1100" spc="-1" strike="noStrike">
                <a:solidFill>
                  <a:srgbClr val="0000ff"/>
                </a:solidFill>
                <a:latin typeface="Arial"/>
              </a:rPr>
              <a:t>show them the “Blocks Tab” while saying this</a:t>
            </a:r>
            <a:r>
              <a:rPr b="0" lang="en" sz="1100" spc="-1" strike="noStrike">
                <a:latin typeface="Arial"/>
              </a:rPr>
              <a:t>). Once we finish the coding, you can click/tap this “</a:t>
            </a:r>
            <a:r>
              <a:rPr b="1" lang="en" sz="1100" spc="-1" strike="noStrike">
                <a:latin typeface="Arial"/>
              </a:rPr>
              <a:t>Upload Button</a:t>
            </a:r>
            <a:r>
              <a:rPr b="0" lang="en" sz="1100" spc="-1" strike="noStrike">
                <a:latin typeface="Arial"/>
              </a:rPr>
              <a:t>” here to upload your code to your mBot. Whenever you want to use any blocks you just drag and drop them into the “</a:t>
            </a:r>
            <a:r>
              <a:rPr b="1" lang="en" sz="1100" spc="-1" strike="noStrike">
                <a:latin typeface="Arial"/>
              </a:rPr>
              <a:t>Coding Area</a:t>
            </a:r>
            <a:r>
              <a:rPr b="0" lang="en" sz="1100" spc="-1" strike="noStrike">
                <a:latin typeface="Arial"/>
              </a:rPr>
              <a:t>” in the middle. That’s all we need to know. Is that clear guys, can we start coding???</a:t>
            </a:r>
            <a:endParaRPr b="0" lang="en-US" sz="11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sldImg"/>
          </p:nvPr>
        </p:nvSpPr>
        <p:spPr>
          <a:xfrm>
            <a:off x="381240" y="685800"/>
            <a:ext cx="6095520" cy="3428640"/>
          </a:xfrm>
          <a:prstGeom prst="rect">
            <a:avLst/>
          </a:prstGeom>
          <a:ln w="0">
            <a:noFill/>
          </a:ln>
        </p:spPr>
      </p:sp>
      <p:sp>
        <p:nvSpPr>
          <p:cNvPr id="310"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solidFill>
                  <a:srgbClr val="000000"/>
                </a:solidFill>
                <a:latin typeface="Arial"/>
              </a:rPr>
              <a:t>Now that we have configured everything, </a:t>
            </a:r>
            <a:r>
              <a:rPr b="0" lang="en" sz="1100" spc="-1" strike="noStrike">
                <a:latin typeface="Arial"/>
              </a:rPr>
              <a:t>Let’s understand bit about this screen. You will be able to find all the blocks that we saw before in this space(</a:t>
            </a:r>
            <a:r>
              <a:rPr b="0" lang="en" sz="1100" spc="-1" strike="noStrike">
                <a:solidFill>
                  <a:srgbClr val="0000ff"/>
                </a:solidFill>
                <a:latin typeface="Arial"/>
              </a:rPr>
              <a:t>show them the “Blocks Tab” while saying this</a:t>
            </a:r>
            <a:r>
              <a:rPr b="0" lang="en" sz="1100" spc="-1" strike="noStrike">
                <a:latin typeface="Arial"/>
              </a:rPr>
              <a:t>). Once we finish the coding, you can click/tap this “</a:t>
            </a:r>
            <a:r>
              <a:rPr b="1" lang="en" sz="1100" spc="-1" strike="noStrike">
                <a:latin typeface="Arial"/>
              </a:rPr>
              <a:t>Upload Button</a:t>
            </a:r>
            <a:r>
              <a:rPr b="0" lang="en" sz="1100" spc="-1" strike="noStrike">
                <a:latin typeface="Arial"/>
              </a:rPr>
              <a:t>” here to upload your code to your mBot. Whenever you want to use any blocks you just drag and drop them into the “</a:t>
            </a:r>
            <a:r>
              <a:rPr b="1" lang="en" sz="1100" spc="-1" strike="noStrike">
                <a:latin typeface="Arial"/>
              </a:rPr>
              <a:t>Coding Area</a:t>
            </a:r>
            <a:r>
              <a:rPr b="0" lang="en" sz="1100" spc="-1" strike="noStrike">
                <a:latin typeface="Arial"/>
              </a:rPr>
              <a:t>” in the middle. That’s all we need to know. Is that clear guys, can we start coding???</a:t>
            </a:r>
            <a:endParaRPr b="0" lang="en-US" sz="11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sldImg"/>
          </p:nvPr>
        </p:nvSpPr>
        <p:spPr>
          <a:xfrm>
            <a:off x="381240" y="685800"/>
            <a:ext cx="6095520" cy="3428640"/>
          </a:xfrm>
          <a:prstGeom prst="rect">
            <a:avLst/>
          </a:prstGeom>
          <a:ln w="0">
            <a:noFill/>
          </a:ln>
        </p:spPr>
      </p:sp>
      <p:sp>
        <p:nvSpPr>
          <p:cNvPr id="272"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Q - What other types of Robots do we have around us? </a:t>
            </a:r>
            <a:endParaRPr b="0" lang="en-US" sz="11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r>
              <a:rPr b="0" lang="en" sz="1100" spc="-1" strike="noStrike">
                <a:solidFill>
                  <a:srgbClr val="000000"/>
                </a:solidFill>
                <a:latin typeface="Arial"/>
              </a:rPr>
              <a:t>Do you all know that self driving/ autopilot cars are also one special kind of robot? </a:t>
            </a:r>
            <a:endParaRPr b="0" lang="en-US" sz="11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r>
              <a:rPr b="0" lang="en" sz="1100" spc="-1" strike="noStrike">
                <a:solidFill>
                  <a:srgbClr val="000000"/>
                </a:solidFill>
                <a:latin typeface="Arial"/>
              </a:rPr>
              <a:t>Q- Can anyone say whats happening here? </a:t>
            </a:r>
            <a:endParaRPr b="0" lang="en-US" sz="11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r>
              <a:rPr b="0" lang="en" sz="1100" spc="-1" strike="noStrike">
                <a:solidFill>
                  <a:srgbClr val="000000"/>
                </a:solidFill>
                <a:latin typeface="Arial"/>
              </a:rPr>
              <a:t>For a car to autonomously drive without human intervention, understanding its surrounding is necessary. In this picture it looks like the red car is trying to understand its surrounding in some interesting way? What is that way exactly? </a:t>
            </a:r>
            <a:endParaRPr b="0" lang="en-US" sz="11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r>
              <a:rPr b="0" lang="en" sz="1100" spc="-1" strike="noStrike">
                <a:solidFill>
                  <a:srgbClr val="000000"/>
                </a:solidFill>
                <a:latin typeface="Arial"/>
              </a:rPr>
              <a:t>Robots and Artificial Intelligence are generally created and utilized to mimic naturally existing things in an effective way. In other words their main inspiration is nature. </a:t>
            </a:r>
            <a:endParaRPr b="0" lang="en-US" sz="1100" spc="-1" strike="noStrike">
              <a:latin typeface="Arial"/>
            </a:endParaRPr>
          </a:p>
          <a:p>
            <a:pPr>
              <a:lnSpc>
                <a:spcPct val="100000"/>
              </a:lnSpc>
              <a:buNone/>
              <a:tabLst>
                <a:tab algn="l" pos="0"/>
              </a:tabLst>
            </a:pPr>
            <a:endParaRPr b="0" lang="en-US" sz="11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sldImg"/>
          </p:nvPr>
        </p:nvSpPr>
        <p:spPr>
          <a:xfrm>
            <a:off x="381240" y="685800"/>
            <a:ext cx="6095520" cy="3428640"/>
          </a:xfrm>
          <a:prstGeom prst="rect">
            <a:avLst/>
          </a:prstGeom>
          <a:ln w="0">
            <a:noFill/>
          </a:ln>
        </p:spPr>
      </p:sp>
      <p:sp>
        <p:nvSpPr>
          <p:cNvPr id="274"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Q - How many of you all know Batman</a:t>
            </a:r>
            <a:endParaRPr b="0" lang="en-US" sz="11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r>
              <a:rPr b="0" lang="en" sz="1100" spc="-1" strike="noStrike">
                <a:solidFill>
                  <a:srgbClr val="000000"/>
                </a:solidFill>
                <a:latin typeface="Arial"/>
              </a:rPr>
              <a:t>Batman got his name because he hunts in the dark just like a bat. How does a bat find out what is in front of them, a prey or another animal or a wall?</a:t>
            </a:r>
            <a:endParaRPr b="0" lang="en-US" sz="11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r>
              <a:rPr b="0" lang="en" sz="1100" spc="-1" strike="noStrike">
                <a:solidFill>
                  <a:srgbClr val="000000"/>
                </a:solidFill>
                <a:latin typeface="Arial"/>
              </a:rPr>
              <a:t>They use ultrasonic sound. Ultrasonic is a sound that is very high pitched that even humans hear. As in the picture, a bat  creates an ultrasonic sound and by using the sound waves that are reflected back to them, after hitting a surface, the bat can locate its environment.</a:t>
            </a:r>
            <a:endParaRPr b="0" lang="en-US" sz="11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sldImg"/>
          </p:nvPr>
        </p:nvSpPr>
        <p:spPr>
          <a:xfrm>
            <a:off x="381240" y="685800"/>
            <a:ext cx="6095520" cy="3428640"/>
          </a:xfrm>
          <a:prstGeom prst="rect">
            <a:avLst/>
          </a:prstGeom>
          <a:ln w="0">
            <a:noFill/>
          </a:ln>
        </p:spPr>
      </p:sp>
      <p:sp>
        <p:nvSpPr>
          <p:cNvPr id="276"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Humans cannot hear ultrasonic sound but let's see if we can figure out our surroundings without using our eyes and only our ears. </a:t>
            </a:r>
            <a:endParaRPr b="0" lang="en-US" sz="11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r>
              <a:rPr b="0" i="1" lang="en" sz="1100" spc="-1" strike="noStrike">
                <a:latin typeface="Arial"/>
              </a:rPr>
              <a:t>Refer to Lesson Plan for Activity Details</a:t>
            </a:r>
            <a:endParaRPr b="0" lang="en-US" sz="11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sldImg"/>
          </p:nvPr>
        </p:nvSpPr>
        <p:spPr>
          <a:xfrm>
            <a:off x="381240" y="685800"/>
            <a:ext cx="6095520" cy="3428640"/>
          </a:xfrm>
          <a:prstGeom prst="rect">
            <a:avLst/>
          </a:prstGeom>
          <a:ln w="0">
            <a:noFill/>
          </a:ln>
        </p:spPr>
      </p:sp>
      <p:sp>
        <p:nvSpPr>
          <p:cNvPr id="278"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Now that we understand echolocation, can anyone explain what the autonomous red car is doing in this picture?</a:t>
            </a:r>
            <a:endParaRPr b="0" lang="en-US" sz="11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r>
              <a:rPr b="0" lang="en" sz="1100" spc="-1" strike="noStrike">
                <a:solidFill>
                  <a:srgbClr val="000000"/>
                </a:solidFill>
                <a:latin typeface="Arial"/>
              </a:rPr>
              <a:t>Here, the red car is sending an ultrasonic signal, just like bats, to understand its surroundings. Based on its understanding it will take an action, Stop, steer, slowdown or speedup</a:t>
            </a:r>
            <a:endParaRPr b="0" lang="en-US" sz="11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1"/>
          <p:cNvSpPr>
            <a:spLocks noGrp="1"/>
          </p:cNvSpPr>
          <p:nvPr>
            <p:ph type="sldImg"/>
          </p:nvPr>
        </p:nvSpPr>
        <p:spPr>
          <a:xfrm>
            <a:off x="381240" y="685800"/>
            <a:ext cx="6095520" cy="3428640"/>
          </a:xfrm>
          <a:prstGeom prst="rect">
            <a:avLst/>
          </a:prstGeom>
          <a:ln w="0">
            <a:noFill/>
          </a:ln>
        </p:spPr>
      </p:sp>
      <p:sp>
        <p:nvSpPr>
          <p:cNvPr id="280"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Today we are going to help our mbot, </a:t>
            </a:r>
            <a:r>
              <a:rPr b="1" lang="en" sz="1100" spc="-1" strike="noStrike">
                <a:latin typeface="Arial"/>
              </a:rPr>
              <a:t>Titan</a:t>
            </a:r>
            <a:r>
              <a:rPr b="0" lang="en" sz="1100" spc="-1" strike="noStrike">
                <a:latin typeface="Arial"/>
              </a:rPr>
              <a:t>, so I have named him “</a:t>
            </a:r>
            <a:r>
              <a:rPr b="1" lang="en" sz="1100" spc="-1" strike="noStrike">
                <a:latin typeface="Arial"/>
              </a:rPr>
              <a:t>Titan</a:t>
            </a:r>
            <a:r>
              <a:rPr b="0" lang="en" sz="1100" spc="-1" strike="noStrike">
                <a:latin typeface="Arial"/>
              </a:rPr>
              <a:t>” but you can decide a nice name for your bot. </a:t>
            </a:r>
            <a:endParaRPr b="0" lang="en-US" sz="11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r>
              <a:rPr b="0" lang="en" sz="1100" spc="-1" strike="noStrike">
                <a:latin typeface="Arial"/>
              </a:rPr>
              <a:t>Robot coding is simply guiding our bot to achieve a task step by step, In our case, “</a:t>
            </a:r>
            <a:r>
              <a:rPr b="1" lang="en" sz="1100" spc="-1" strike="noStrike">
                <a:latin typeface="Arial"/>
              </a:rPr>
              <a:t>Obstacle Avoidance</a:t>
            </a:r>
            <a:r>
              <a:rPr b="0" lang="en" sz="1100" spc="-1" strike="noStrike">
                <a:latin typeface="Arial"/>
              </a:rPr>
              <a:t>” . Our steps should be clear and we should think of all the different possibilities.</a:t>
            </a:r>
            <a:endParaRPr b="0" lang="en-US" sz="11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sldImg"/>
          </p:nvPr>
        </p:nvSpPr>
        <p:spPr>
          <a:xfrm>
            <a:off x="381240" y="685800"/>
            <a:ext cx="6095520" cy="3428640"/>
          </a:xfrm>
          <a:prstGeom prst="rect">
            <a:avLst/>
          </a:prstGeom>
          <a:ln w="0">
            <a:noFill/>
          </a:ln>
        </p:spPr>
      </p:sp>
      <p:sp>
        <p:nvSpPr>
          <p:cNvPr id="282"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Robots are complex, and codes are complex. However, there are easier ways that we can learn to code.</a:t>
            </a:r>
            <a:endParaRPr b="0" lang="en-US" sz="11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sldImg"/>
          </p:nvPr>
        </p:nvSpPr>
        <p:spPr>
          <a:xfrm>
            <a:off x="381240" y="685800"/>
            <a:ext cx="6095520" cy="3428640"/>
          </a:xfrm>
          <a:prstGeom prst="rect">
            <a:avLst/>
          </a:prstGeom>
          <a:ln w="0">
            <a:noFill/>
          </a:ln>
        </p:spPr>
      </p:sp>
      <p:sp>
        <p:nvSpPr>
          <p:cNvPr id="284"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This structure is called “</a:t>
            </a:r>
            <a:r>
              <a:rPr b="1" lang="en" sz="1100" spc="-1" strike="noStrike">
                <a:latin typeface="Arial"/>
              </a:rPr>
              <a:t>Block coding</a:t>
            </a:r>
            <a:r>
              <a:rPr b="0" lang="en" sz="1100" spc="-1" strike="noStrike">
                <a:latin typeface="Arial"/>
              </a:rPr>
              <a:t>”.</a:t>
            </a:r>
            <a:r>
              <a:rPr b="1" lang="en" sz="1100" spc="-1" strike="noStrike">
                <a:latin typeface="Arial"/>
              </a:rPr>
              <a:t> This style adds a readable visual layer to multiple lines of code we saw before. </a:t>
            </a:r>
            <a:r>
              <a:rPr b="0" lang="en" sz="1100" spc="-1" strike="noStrike">
                <a:latin typeface="Arial"/>
              </a:rPr>
              <a:t>It's like a colorful building block isn’t it? </a:t>
            </a:r>
            <a:endParaRPr b="0" lang="en-US" sz="11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558B1D9C-B56C-42E7-A7F6-9BD88B28647D}"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5"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6"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1"/>
          </p:nvPr>
        </p:nvSpPr>
        <p:spPr/>
        <p:txBody>
          <a:bodyPr/>
          <a:p>
            <a:fld id="{2B7F4E4A-80CD-484A-B436-044E19AA4D0E}"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8"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9"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0"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1"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 name="PlaceHolder 6"/>
          <p:cNvSpPr>
            <a:spLocks noGrp="1"/>
          </p:cNvSpPr>
          <p:nvPr>
            <p:ph type="sldNum" idx="1"/>
          </p:nvPr>
        </p:nvSpPr>
        <p:spPr/>
        <p:txBody>
          <a:bodyPr/>
          <a:p>
            <a:fld id="{98FA3430-319D-4064-B29D-D71E39EB2E5C}"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3"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4"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5"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6"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7"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8"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8"/>
          <p:cNvSpPr>
            <a:spLocks noGrp="1"/>
          </p:cNvSpPr>
          <p:nvPr>
            <p:ph type="sldNum" idx="1"/>
          </p:nvPr>
        </p:nvSpPr>
        <p:spPr/>
        <p:txBody>
          <a:bodyPr/>
          <a:p>
            <a:fld id="{6385AF11-4B72-445E-9081-E0E5B52C5DA9}"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CCC6B9F4-CC7B-4CEA-B3C9-C20D17471DCE}"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3"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2"/>
          </p:nvPr>
        </p:nvSpPr>
        <p:spPr/>
        <p:txBody>
          <a:bodyPr/>
          <a:p>
            <a:fld id="{17150805-0783-40C4-A60C-97013791A9D9}"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5"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 name="PlaceHolder 3"/>
          <p:cNvSpPr>
            <a:spLocks noGrp="1"/>
          </p:cNvSpPr>
          <p:nvPr>
            <p:ph type="sldNum" idx="2"/>
          </p:nvPr>
        </p:nvSpPr>
        <p:spPr/>
        <p:txBody>
          <a:bodyPr/>
          <a:p>
            <a:fld id="{01443CFA-ACEC-4100-9805-95B9748AF1FB}"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7"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8"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2"/>
          </p:nvPr>
        </p:nvSpPr>
        <p:spPr/>
        <p:txBody>
          <a:bodyPr/>
          <a:p>
            <a:fld id="{3530A9E6-17BF-462E-8150-B4395372CFBC}"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 name="PlaceHolder 2"/>
          <p:cNvSpPr>
            <a:spLocks noGrp="1"/>
          </p:cNvSpPr>
          <p:nvPr>
            <p:ph type="sldNum" idx="2"/>
          </p:nvPr>
        </p:nvSpPr>
        <p:spPr/>
        <p:txBody>
          <a:bodyPr/>
          <a:p>
            <a:fld id="{155F1209-F45B-443E-98A9-D014BFD131DA}"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2"/>
          </p:nvPr>
        </p:nvSpPr>
        <p:spPr/>
        <p:txBody>
          <a:bodyPr/>
          <a:p>
            <a:fld id="{4E2EF5C7-C27F-4F8F-9BC5-1896C64DEAFF}"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52"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3"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4"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2"/>
          </p:nvPr>
        </p:nvSpPr>
        <p:spPr/>
        <p:txBody>
          <a:bodyPr/>
          <a:p>
            <a:fld id="{A2106B72-7A20-4A40-98E8-68E7BFA16D48}"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1"/>
          </p:nvPr>
        </p:nvSpPr>
        <p:spPr/>
        <p:txBody>
          <a:bodyPr/>
          <a:p>
            <a:fld id="{0301C7FD-B5E5-4A30-A725-F1B38A92CDCC}"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56"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7"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8"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2"/>
          </p:nvPr>
        </p:nvSpPr>
        <p:spPr/>
        <p:txBody>
          <a:bodyPr/>
          <a:p>
            <a:fld id="{933F9E37-17A4-486C-B7CF-1EFBF571EA01}"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0"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1"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2"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2"/>
          </p:nvPr>
        </p:nvSpPr>
        <p:spPr/>
        <p:txBody>
          <a:bodyPr/>
          <a:p>
            <a:fld id="{E19AD8A2-29D8-442E-A373-22F8F5FA4765}"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4"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5"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2"/>
          </p:nvPr>
        </p:nvSpPr>
        <p:spPr/>
        <p:txBody>
          <a:bodyPr/>
          <a:p>
            <a:fld id="{04446B68-A8D5-4355-BA47-5DE04EE492E3}"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7"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8"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9"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0"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 name="PlaceHolder 6"/>
          <p:cNvSpPr>
            <a:spLocks noGrp="1"/>
          </p:cNvSpPr>
          <p:nvPr>
            <p:ph type="sldNum" idx="2"/>
          </p:nvPr>
        </p:nvSpPr>
        <p:spPr/>
        <p:txBody>
          <a:bodyPr/>
          <a:p>
            <a:fld id="{E510C453-7E0C-44F5-934E-34A9C8E34F20}"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72"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3"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4"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5"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6"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7"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8"/>
          <p:cNvSpPr>
            <a:spLocks noGrp="1"/>
          </p:cNvSpPr>
          <p:nvPr>
            <p:ph type="sldNum" idx="2"/>
          </p:nvPr>
        </p:nvSpPr>
        <p:spPr/>
        <p:txBody>
          <a:bodyPr/>
          <a:p>
            <a:fld id="{615F1E38-F0E0-4ED6-BA5A-39900CA7E0E4}"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 name="PlaceHolder 3"/>
          <p:cNvSpPr>
            <a:spLocks noGrp="1"/>
          </p:cNvSpPr>
          <p:nvPr>
            <p:ph type="sldNum" idx="1"/>
          </p:nvPr>
        </p:nvSpPr>
        <p:spPr/>
        <p:txBody>
          <a:bodyPr/>
          <a:p>
            <a:fld id="{D0CBFAF7-6E7F-44B2-9DC6-527E0F47782B}"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8"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1"/>
          </p:nvPr>
        </p:nvSpPr>
        <p:spPr/>
        <p:txBody>
          <a:bodyPr/>
          <a:p>
            <a:fld id="{DB178DF2-CAFF-4B38-93F2-BA986EFCA5A6}"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 name="PlaceHolder 2"/>
          <p:cNvSpPr>
            <a:spLocks noGrp="1"/>
          </p:cNvSpPr>
          <p:nvPr>
            <p:ph type="sldNum" idx="1"/>
          </p:nvPr>
        </p:nvSpPr>
        <p:spPr/>
        <p:txBody>
          <a:bodyPr/>
          <a:p>
            <a:fld id="{7F5C36A8-2855-4D7C-B488-D87F3519DB65}"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1"/>
          </p:nvPr>
        </p:nvSpPr>
        <p:spPr/>
        <p:txBody>
          <a:bodyPr/>
          <a:p>
            <a:fld id="{C5C23B18-09C6-45D5-9D29-19BF3833ACFC}"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3"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4"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5"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B4A74F13-D955-46F2-B182-2C13579FCB43}"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7"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8"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9"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5F8C6253-634B-45EE-84E1-6F66A3970F6E}"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1"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2"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3"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B793FA51-FA14-40B2-BFAE-61AD2B21CB52}"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744480"/>
            <a:ext cx="8520120" cy="2052360"/>
          </a:xfrm>
          <a:prstGeom prst="rect">
            <a:avLst/>
          </a:prstGeom>
          <a:noFill/>
          <a:ln w="0">
            <a:noFill/>
          </a:ln>
        </p:spPr>
        <p:txBody>
          <a:bodyPr tIns="91440" bIns="91440" anchor="b">
            <a:normAutofit/>
          </a:bodyPr>
          <a:p>
            <a:r>
              <a:rPr b="0" lang="en-US" sz="5200" spc="-1" strike="noStrike">
                <a:solidFill>
                  <a:srgbClr val="000000"/>
                </a:solidFill>
                <a:latin typeface="Arial"/>
              </a:rPr>
              <a:t>Click to edit the title text format</a:t>
            </a:r>
            <a:endParaRPr b="0" lang="en-US" sz="5200" spc="-1" strike="noStrike">
              <a:solidFill>
                <a:srgbClr val="000000"/>
              </a:solidFill>
              <a:latin typeface="Arial"/>
            </a:endParaRPr>
          </a:p>
        </p:txBody>
      </p:sp>
      <p:sp>
        <p:nvSpPr>
          <p:cNvPr id="1" name="PlaceHolder 2"/>
          <p:cNvSpPr>
            <a:spLocks noGrp="1"/>
          </p:cNvSpPr>
          <p:nvPr>
            <p:ph type="sldNum" idx="1"/>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61FB7698-6204-4A33-A418-65287B5799D5}" type="slidenum">
              <a:rPr b="0" lang="en" sz="1000" spc="-1" strike="noStrike">
                <a:solidFill>
                  <a:srgbClr val="595959"/>
                </a:solidFill>
                <a:latin typeface="Arial"/>
                <a:ea typeface="Arial"/>
              </a:rPr>
              <a:t>&lt;number&gt;</a:t>
            </a:fld>
            <a:endParaRPr b="0" lang="en-US" sz="1000" spc="-1" strike="noStrike">
              <a:latin typeface="Times New Roman"/>
            </a:endParaRPr>
          </a:p>
        </p:txBody>
      </p:sp>
      <p:sp>
        <p:nvSpPr>
          <p:cNvPr id="2"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r>
              <a:rPr b="0" lang="en-US" sz="2800" spc="-1" strike="noStrike">
                <a:solidFill>
                  <a:srgbClr val="000000"/>
                </a:solidFill>
                <a:latin typeface="Arial"/>
              </a:rPr>
              <a:t>Click to edit the title text format</a:t>
            </a:r>
            <a:endParaRPr b="0" lang="en-US" sz="2800" spc="-1" strike="noStrike">
              <a:solidFill>
                <a:srgbClr val="000000"/>
              </a:solidFill>
              <a:latin typeface="Arial"/>
            </a:endParaRPr>
          </a:p>
        </p:txBody>
      </p:sp>
      <p:sp>
        <p:nvSpPr>
          <p:cNvPr id="40" name="PlaceHolder 2"/>
          <p:cNvSpPr>
            <a:spLocks noGrp="1"/>
          </p:cNvSpPr>
          <p:nvPr>
            <p:ph type="body"/>
          </p:nvPr>
        </p:nvSpPr>
        <p:spPr>
          <a:xfrm>
            <a:off x="311760" y="1152360"/>
            <a:ext cx="8520120" cy="3416040"/>
          </a:xfrm>
          <a:prstGeom prst="rect">
            <a:avLst/>
          </a:prstGeom>
          <a:noFill/>
          <a:ln w="0">
            <a:noFill/>
          </a:ln>
        </p:spPr>
        <p:txBody>
          <a:bodyPr tIns="91440" bIns="9144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1" name="PlaceHolder 3"/>
          <p:cNvSpPr>
            <a:spLocks noGrp="1"/>
          </p:cNvSpPr>
          <p:nvPr>
            <p:ph type="sldNum" idx="2"/>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2DFA5FD2-7BA7-4421-8A03-265D3AAABF69}" type="slidenum">
              <a:rPr b="0" lang="en" sz="1000" spc="-1" strike="noStrike">
                <a:solidFill>
                  <a:srgbClr val="595959"/>
                </a:solidFill>
                <a:latin typeface="Arial"/>
                <a:ea typeface="Arial"/>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gif"/><Relationship Id="rId6"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5.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5.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5.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5.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Layout" Target="../slideLayouts/slideLayout15.xml"/><Relationship Id="rId5"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5.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5.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png"/><Relationship Id="rId3" Type="http://schemas.openxmlformats.org/officeDocument/2006/relationships/slideLayout" Target="../slideLayouts/slideLayout15.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5.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hyperlink" Target="http://www.youtube.com/watch?v=BhU9hOo5Cuc" TargetMode="External"/><Relationship Id="rId2" Type="http://schemas.openxmlformats.org/officeDocument/2006/relationships/image" Target="../media/image6.jpeg"/><Relationship Id="rId3" Type="http://schemas.openxmlformats.org/officeDocument/2006/relationships/slideLayout" Target="../slideLayouts/slideLayout2.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5.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2.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5.xml"/>
</Relationships>
</file>

<file path=ppt/slides/_rels/slide27.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5.xml"/>
</Relationships>
</file>

<file path=ppt/slides/_rels/slide28.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5.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5.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0.gif"/><Relationship Id="rId2" Type="http://schemas.openxmlformats.org/officeDocument/2006/relationships/slideLayout" Target="../slideLayouts/slideLayout1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5.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84" name="Google Shape;54;p13"/>
          <p:cNvSpPr/>
          <p:nvPr/>
        </p:nvSpPr>
        <p:spPr>
          <a:xfrm>
            <a:off x="317520" y="298080"/>
            <a:ext cx="8557920" cy="4599720"/>
          </a:xfrm>
          <a:prstGeom prst="roundRect">
            <a:avLst>
              <a:gd name="adj" fmla="val 16667"/>
            </a:avLst>
          </a:prstGeom>
          <a:solidFill>
            <a:schemeClr val="lt1"/>
          </a:solidFill>
          <a:ln w="9525">
            <a:solidFill>
              <a:srgbClr val="373838"/>
            </a:solidFill>
            <a:round/>
          </a:ln>
        </p:spPr>
        <p:style>
          <a:lnRef idx="0"/>
          <a:fillRef idx="0"/>
          <a:effectRef idx="0"/>
          <a:fontRef idx="minor"/>
        </p:style>
      </p:sp>
      <p:pic>
        <p:nvPicPr>
          <p:cNvPr id="85" name="Google Shape;55;p13" descr=""/>
          <p:cNvPicPr/>
          <p:nvPr/>
        </p:nvPicPr>
        <p:blipFill>
          <a:blip r:embed="rId1">
            <a:alphaModFix amt="19000"/>
          </a:blip>
          <a:stretch/>
        </p:blipFill>
        <p:spPr>
          <a:xfrm>
            <a:off x="0" y="27000"/>
            <a:ext cx="9143640" cy="5115960"/>
          </a:xfrm>
          <a:prstGeom prst="rect">
            <a:avLst/>
          </a:prstGeom>
          <a:ln w="0">
            <a:noFill/>
          </a:ln>
          <a:effectLst>
            <a:outerShdw algn="bl" dir="5400000" dist="399960" rotWithShape="0">
              <a:srgbClr val="04beef">
                <a:alpha val="50000"/>
              </a:srgbClr>
            </a:outerShdw>
          </a:effectLst>
        </p:spPr>
      </p:pic>
      <p:pic>
        <p:nvPicPr>
          <p:cNvPr id="86" name="Google Shape;56;p13" descr=""/>
          <p:cNvPicPr/>
          <p:nvPr/>
        </p:nvPicPr>
        <p:blipFill>
          <a:blip r:embed="rId2"/>
          <a:stretch/>
        </p:blipFill>
        <p:spPr>
          <a:xfrm>
            <a:off x="815760" y="3587040"/>
            <a:ext cx="3198960" cy="978120"/>
          </a:xfrm>
          <a:prstGeom prst="rect">
            <a:avLst/>
          </a:prstGeom>
          <a:ln w="0">
            <a:noFill/>
          </a:ln>
        </p:spPr>
      </p:pic>
      <p:pic>
        <p:nvPicPr>
          <p:cNvPr id="87" name="Google Shape;57;p13" descr=""/>
          <p:cNvPicPr/>
          <p:nvPr/>
        </p:nvPicPr>
        <p:blipFill>
          <a:blip r:embed="rId3"/>
          <a:srcRect l="0" t="13378" r="0" b="21699"/>
          <a:stretch/>
        </p:blipFill>
        <p:spPr>
          <a:xfrm>
            <a:off x="6419520" y="3464640"/>
            <a:ext cx="2145600" cy="1128600"/>
          </a:xfrm>
          <a:prstGeom prst="rect">
            <a:avLst/>
          </a:prstGeom>
          <a:ln w="0">
            <a:noFill/>
          </a:ln>
        </p:spPr>
      </p:pic>
      <p:pic>
        <p:nvPicPr>
          <p:cNvPr id="88" name="Google Shape;58;p13" descr=""/>
          <p:cNvPicPr/>
          <p:nvPr/>
        </p:nvPicPr>
        <p:blipFill>
          <a:blip r:embed="rId4"/>
          <a:stretch/>
        </p:blipFill>
        <p:spPr>
          <a:xfrm>
            <a:off x="4419720" y="3669840"/>
            <a:ext cx="1990440" cy="818640"/>
          </a:xfrm>
          <a:prstGeom prst="rect">
            <a:avLst/>
          </a:prstGeom>
          <a:ln w="0">
            <a:noFill/>
          </a:ln>
        </p:spPr>
      </p:pic>
      <p:pic>
        <p:nvPicPr>
          <p:cNvPr id="89" name="Google Shape;59;p13" descr=""/>
          <p:cNvPicPr/>
          <p:nvPr/>
        </p:nvPicPr>
        <p:blipFill>
          <a:blip r:embed="rId5"/>
          <a:stretch/>
        </p:blipFill>
        <p:spPr>
          <a:xfrm>
            <a:off x="3258000" y="0"/>
            <a:ext cx="2285640" cy="2285640"/>
          </a:xfrm>
          <a:prstGeom prst="rect">
            <a:avLst/>
          </a:prstGeom>
          <a:ln w="0">
            <a:noFill/>
          </a:ln>
        </p:spPr>
      </p:pic>
      <p:sp>
        <p:nvSpPr>
          <p:cNvPr id="90" name="Google Shape;60;p13"/>
          <p:cNvSpPr/>
          <p:nvPr/>
        </p:nvSpPr>
        <p:spPr>
          <a:xfrm>
            <a:off x="1547640" y="200160"/>
            <a:ext cx="162720" cy="172080"/>
          </a:xfrm>
          <a:prstGeom prst="ellipse">
            <a:avLst/>
          </a:prstGeom>
          <a:solidFill>
            <a:srgbClr val="ffbf00"/>
          </a:solidFill>
          <a:ln w="9525">
            <a:solidFill>
              <a:srgbClr val="595959"/>
            </a:solidFill>
            <a:round/>
          </a:ln>
        </p:spPr>
        <p:style>
          <a:lnRef idx="0"/>
          <a:fillRef idx="0"/>
          <a:effectRef idx="0"/>
          <a:fontRef idx="minor"/>
        </p:style>
      </p:sp>
      <p:sp>
        <p:nvSpPr>
          <p:cNvPr id="91" name="Google Shape;61;p13"/>
          <p:cNvSpPr/>
          <p:nvPr/>
        </p:nvSpPr>
        <p:spPr>
          <a:xfrm>
            <a:off x="6530400" y="243720"/>
            <a:ext cx="162720" cy="172080"/>
          </a:xfrm>
          <a:prstGeom prst="ellipse">
            <a:avLst/>
          </a:prstGeom>
          <a:solidFill>
            <a:srgbClr val="ffbf00"/>
          </a:solidFill>
          <a:ln w="9525">
            <a:solidFill>
              <a:srgbClr val="595959"/>
            </a:solidFill>
            <a:round/>
          </a:ln>
        </p:spPr>
        <p:style>
          <a:lnRef idx="0"/>
          <a:fillRef idx="0"/>
          <a:effectRef idx="0"/>
          <a:fontRef idx="minor"/>
        </p:style>
      </p:sp>
      <p:sp>
        <p:nvSpPr>
          <p:cNvPr id="92" name="Google Shape;62;p13"/>
          <p:cNvSpPr/>
          <p:nvPr/>
        </p:nvSpPr>
        <p:spPr>
          <a:xfrm>
            <a:off x="6693480" y="4804920"/>
            <a:ext cx="162720" cy="172080"/>
          </a:xfrm>
          <a:prstGeom prst="ellipse">
            <a:avLst/>
          </a:prstGeom>
          <a:solidFill>
            <a:srgbClr val="ffbf00"/>
          </a:solidFill>
          <a:ln w="9525">
            <a:solidFill>
              <a:srgbClr val="595959"/>
            </a:solidFill>
            <a:round/>
          </a:ln>
        </p:spPr>
        <p:style>
          <a:lnRef idx="0"/>
          <a:fillRef idx="0"/>
          <a:effectRef idx="0"/>
          <a:fontRef idx="minor"/>
        </p:style>
      </p:sp>
      <p:sp>
        <p:nvSpPr>
          <p:cNvPr id="93" name="PlaceHolder 1"/>
          <p:cNvSpPr>
            <a:spLocks noGrp="1"/>
          </p:cNvSpPr>
          <p:nvPr>
            <p:ph type="title"/>
          </p:nvPr>
        </p:nvSpPr>
        <p:spPr>
          <a:xfrm>
            <a:off x="1459800" y="2278440"/>
            <a:ext cx="6491880" cy="978120"/>
          </a:xfrm>
          <a:prstGeom prst="rect">
            <a:avLst/>
          </a:prstGeom>
          <a:noFill/>
          <a:ln w="0">
            <a:noFill/>
          </a:ln>
          <a:effectLst>
            <a:outerShdw dist="76146" dir="7800819" blurRad="171360" rotWithShape="0">
              <a:srgbClr val="595959">
                <a:alpha val="73000"/>
              </a:srgbClr>
            </a:outerShdw>
          </a:effectLst>
        </p:spPr>
        <p:txBody>
          <a:bodyPr tIns="91440" bIns="91440" anchor="b">
            <a:normAutofit/>
          </a:bodyPr>
          <a:p>
            <a:pPr algn="ctr">
              <a:lnSpc>
                <a:spcPct val="100000"/>
              </a:lnSpc>
              <a:buNone/>
              <a:tabLst>
                <a:tab algn="l" pos="0"/>
              </a:tabLst>
            </a:pPr>
            <a:r>
              <a:rPr b="1" lang="en" sz="2400" spc="-1" strike="noStrike">
                <a:solidFill>
                  <a:srgbClr val="373838"/>
                </a:solidFill>
                <a:latin typeface="Comic Sans MS"/>
                <a:ea typeface="Comic Sans MS"/>
              </a:rPr>
              <a:t>Coding and Autonomous Features </a:t>
            </a:r>
            <a:endParaRPr b="0" lang="en-US" sz="2400" spc="-1" strike="noStrike">
              <a:solidFill>
                <a:srgbClr val="000000"/>
              </a:solidFill>
              <a:latin typeface="Arial"/>
            </a:endParaRPr>
          </a:p>
          <a:p>
            <a:pPr algn="ctr">
              <a:lnSpc>
                <a:spcPct val="100000"/>
              </a:lnSpc>
              <a:buNone/>
              <a:tabLst>
                <a:tab algn="l" pos="0"/>
              </a:tabLst>
            </a:pPr>
            <a:r>
              <a:rPr b="1" lang="en" sz="2400" spc="-1" strike="noStrike">
                <a:solidFill>
                  <a:srgbClr val="373838"/>
                </a:solidFill>
                <a:latin typeface="Comic Sans MS"/>
                <a:ea typeface="Comic Sans MS"/>
              </a:rPr>
              <a:t>in Automobiles</a:t>
            </a:r>
            <a:endParaRPr b="0" lang="en-US" sz="2400" spc="-1" strike="noStrike">
              <a:solidFill>
                <a:srgbClr val="000000"/>
              </a:solidFill>
              <a:latin typeface="Arial"/>
            </a:endParaRPr>
          </a:p>
        </p:txBody>
      </p:sp>
      <p:sp>
        <p:nvSpPr>
          <p:cNvPr id="94" name="Google Shape;64;p13"/>
          <p:cNvSpPr/>
          <p:nvPr/>
        </p:nvSpPr>
        <p:spPr>
          <a:xfrm>
            <a:off x="1710720" y="4804920"/>
            <a:ext cx="162720" cy="172080"/>
          </a:xfrm>
          <a:prstGeom prst="ellipse">
            <a:avLst/>
          </a:prstGeom>
          <a:solidFill>
            <a:srgbClr val="ffbf00"/>
          </a:solidFill>
          <a:ln w="9525">
            <a:solidFill>
              <a:srgbClr val="595959"/>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112" name="Google Shape;118;p22"/>
          <p:cNvSpPr/>
          <p:nvPr/>
        </p:nvSpPr>
        <p:spPr>
          <a:xfrm>
            <a:off x="2726640" y="-7200"/>
            <a:ext cx="3757320" cy="852120"/>
          </a:xfrm>
          <a:prstGeom prst="rect">
            <a:avLst/>
          </a:prstGeom>
          <a:solidFill>
            <a:srgbClr val="9013fe"/>
          </a:solidFill>
          <a:ln w="38100">
            <a:solidFill>
              <a:srgbClr val="ffffff"/>
            </a:solidFill>
            <a:round/>
          </a:ln>
          <a:effectLst>
            <a:outerShdw algn="bl" blurRad="57240" dir="5400000" dist="19080" rotWithShape="0">
              <a:srgbClr val="000000">
                <a:alpha val="50000"/>
              </a:srgbClr>
            </a:outerShdw>
            <a:reflection algn="bl" blurRad="0" dir="5400000" dist="38100" endA="0" endPos="30000" fadeDir="5400012" kx="0" ky="0" rotWithShape="0" stPos="0" sy="-100000"/>
          </a:effectLst>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ffffff"/>
                </a:solidFill>
                <a:latin typeface="Comic Sans MS"/>
                <a:ea typeface="Comic Sans MS"/>
              </a:rPr>
              <a:t>Show</a:t>
            </a:r>
            <a:endParaRPr b="0" lang="en-US" sz="2000" spc="-1" strike="noStrike">
              <a:latin typeface="Arial"/>
            </a:endParaRPr>
          </a:p>
        </p:txBody>
      </p:sp>
      <p:sp>
        <p:nvSpPr>
          <p:cNvPr id="113" name="Google Shape;119;p22"/>
          <p:cNvSpPr/>
          <p:nvPr/>
        </p:nvSpPr>
        <p:spPr>
          <a:xfrm>
            <a:off x="2726640" y="851040"/>
            <a:ext cx="3757320" cy="852120"/>
          </a:xfrm>
          <a:prstGeom prst="rect">
            <a:avLst/>
          </a:prstGeom>
          <a:solidFill>
            <a:srgbClr val="4a90e2"/>
          </a:solidFill>
          <a:ln w="38100">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ffffff"/>
                </a:solidFill>
                <a:latin typeface="Comic Sans MS"/>
                <a:ea typeface="Comic Sans MS"/>
              </a:rPr>
              <a:t>Actions</a:t>
            </a:r>
            <a:endParaRPr b="0" lang="en-US" sz="2000" spc="-1" strike="noStrike">
              <a:latin typeface="Arial"/>
            </a:endParaRPr>
          </a:p>
        </p:txBody>
      </p:sp>
      <p:sp>
        <p:nvSpPr>
          <p:cNvPr id="114" name="Google Shape;120;p22"/>
          <p:cNvSpPr/>
          <p:nvPr/>
        </p:nvSpPr>
        <p:spPr>
          <a:xfrm>
            <a:off x="2726640" y="1709280"/>
            <a:ext cx="3757320" cy="852120"/>
          </a:xfrm>
          <a:prstGeom prst="rect">
            <a:avLst/>
          </a:prstGeom>
          <a:solidFill>
            <a:srgbClr val="04beef"/>
          </a:solidFill>
          <a:ln w="38100">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ffffff"/>
                </a:solidFill>
                <a:latin typeface="Comic Sans MS"/>
                <a:ea typeface="Comic Sans MS"/>
              </a:rPr>
              <a:t>Sensing</a:t>
            </a:r>
            <a:endParaRPr b="0" lang="en-US" sz="2000" spc="-1" strike="noStrike">
              <a:latin typeface="Arial"/>
            </a:endParaRPr>
          </a:p>
        </p:txBody>
      </p:sp>
      <p:sp>
        <p:nvSpPr>
          <p:cNvPr id="115" name="Google Shape;121;p22"/>
          <p:cNvSpPr/>
          <p:nvPr/>
        </p:nvSpPr>
        <p:spPr>
          <a:xfrm>
            <a:off x="2726640" y="2567880"/>
            <a:ext cx="3757320" cy="852120"/>
          </a:xfrm>
          <a:prstGeom prst="rect">
            <a:avLst/>
          </a:prstGeom>
          <a:solidFill>
            <a:srgbClr val="ffbf00"/>
          </a:solidFill>
          <a:ln w="38100">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ffffff"/>
                </a:solidFill>
                <a:latin typeface="Comic Sans MS"/>
                <a:ea typeface="Comic Sans MS"/>
              </a:rPr>
              <a:t>Events</a:t>
            </a:r>
            <a:endParaRPr b="0" lang="en-US" sz="2000" spc="-1" strike="noStrike">
              <a:latin typeface="Arial"/>
            </a:endParaRPr>
          </a:p>
        </p:txBody>
      </p:sp>
      <p:sp>
        <p:nvSpPr>
          <p:cNvPr id="116" name="Google Shape;122;p22"/>
          <p:cNvSpPr/>
          <p:nvPr/>
        </p:nvSpPr>
        <p:spPr>
          <a:xfrm>
            <a:off x="2726640" y="3426120"/>
            <a:ext cx="3757320" cy="852120"/>
          </a:xfrm>
          <a:prstGeom prst="rect">
            <a:avLst/>
          </a:prstGeom>
          <a:solidFill>
            <a:srgbClr val="ffab19"/>
          </a:solidFill>
          <a:ln w="38100">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ffffff"/>
                </a:solidFill>
                <a:latin typeface="Comic Sans MS"/>
                <a:ea typeface="Comic Sans MS"/>
              </a:rPr>
              <a:t>Controls</a:t>
            </a:r>
            <a:endParaRPr b="0" lang="en-US" sz="2000" spc="-1" strike="noStrike">
              <a:latin typeface="Arial"/>
            </a:endParaRPr>
          </a:p>
        </p:txBody>
      </p:sp>
      <p:sp>
        <p:nvSpPr>
          <p:cNvPr id="117" name="Google Shape;123;p22"/>
          <p:cNvSpPr/>
          <p:nvPr/>
        </p:nvSpPr>
        <p:spPr>
          <a:xfrm>
            <a:off x="2726640" y="4284360"/>
            <a:ext cx="3757320" cy="852120"/>
          </a:xfrm>
          <a:prstGeom prst="rect">
            <a:avLst/>
          </a:prstGeom>
          <a:solidFill>
            <a:srgbClr val="59c059"/>
          </a:solidFill>
          <a:ln w="38100">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ffffff"/>
                </a:solidFill>
                <a:latin typeface="Comic Sans MS"/>
                <a:ea typeface="Comic Sans MS"/>
              </a:rPr>
              <a:t>Operators</a:t>
            </a:r>
            <a:endParaRPr b="0" lang="en-US" sz="2000" spc="-1" strike="noStrike">
              <a:latin typeface="Arial"/>
            </a:endParaRPr>
          </a:p>
        </p:txBody>
      </p:sp>
      <p:sp>
        <p:nvSpPr>
          <p:cNvPr id="118" name="PlaceHolder 1"/>
          <p:cNvSpPr>
            <a:spLocks noGrp="1"/>
          </p:cNvSpPr>
          <p:nvPr>
            <p:ph type="sldNum" idx="13"/>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8F15C817-EE01-4656-AF25-F1128F9CE3B7}" type="slidenum">
              <a:rPr b="0" lang="en" sz="1000" spc="-1" strike="noStrike">
                <a:solidFill>
                  <a:srgbClr val="595959"/>
                </a:solidFill>
                <a:latin typeface="Arial"/>
                <a:ea typeface="Arial"/>
              </a:rPr>
              <a:t>10</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9d2e9"/>
        </a:solidFill>
      </p:bgPr>
    </p:bg>
    <p:spTree>
      <p:nvGrpSpPr>
        <p:cNvPr id="1" name=""/>
        <p:cNvGrpSpPr/>
        <p:nvPr/>
      </p:nvGrpSpPr>
      <p:grpSpPr>
        <a:xfrm>
          <a:off x="0" y="0"/>
          <a:ext cx="0" cy="0"/>
          <a:chOff x="0" y="0"/>
          <a:chExt cx="0" cy="0"/>
        </a:xfrm>
      </p:grpSpPr>
      <p:sp>
        <p:nvSpPr>
          <p:cNvPr id="119" name="Google Shape;129;p23"/>
          <p:cNvSpPr/>
          <p:nvPr/>
        </p:nvSpPr>
        <p:spPr>
          <a:xfrm>
            <a:off x="2520" y="851040"/>
            <a:ext cx="2583360" cy="852120"/>
          </a:xfrm>
          <a:prstGeom prst="rect">
            <a:avLst/>
          </a:prstGeom>
          <a:solidFill>
            <a:srgbClr val="4a90e2"/>
          </a:solidFill>
          <a:ln w="19050">
            <a:solidFill>
              <a:srgbClr val="4a90e2"/>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Actions</a:t>
            </a:r>
            <a:endParaRPr b="0" lang="en-US" sz="2000" spc="-1" strike="noStrike">
              <a:latin typeface="Arial"/>
            </a:endParaRPr>
          </a:p>
        </p:txBody>
      </p:sp>
      <p:sp>
        <p:nvSpPr>
          <p:cNvPr id="120" name="Google Shape;130;p23"/>
          <p:cNvSpPr/>
          <p:nvPr/>
        </p:nvSpPr>
        <p:spPr>
          <a:xfrm>
            <a:off x="2520" y="1709280"/>
            <a:ext cx="2583360" cy="852120"/>
          </a:xfrm>
          <a:prstGeom prst="rect">
            <a:avLst/>
          </a:prstGeom>
          <a:solidFill>
            <a:srgbClr val="04beef"/>
          </a:solidFill>
          <a:ln w="19050">
            <a:solidFill>
              <a:srgbClr val="04bee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Sensing</a:t>
            </a:r>
            <a:endParaRPr b="0" lang="en-US" sz="2000" spc="-1" strike="noStrike">
              <a:latin typeface="Arial"/>
            </a:endParaRPr>
          </a:p>
        </p:txBody>
      </p:sp>
      <p:sp>
        <p:nvSpPr>
          <p:cNvPr id="121" name="Google Shape;131;p23"/>
          <p:cNvSpPr/>
          <p:nvPr/>
        </p:nvSpPr>
        <p:spPr>
          <a:xfrm>
            <a:off x="2520" y="2567880"/>
            <a:ext cx="2583360" cy="852120"/>
          </a:xfrm>
          <a:prstGeom prst="rect">
            <a:avLst/>
          </a:prstGeom>
          <a:solidFill>
            <a:srgbClr val="ffbf00"/>
          </a:solidFill>
          <a:ln w="19050">
            <a:solidFill>
              <a:srgbClr val="ffbf00"/>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Events</a:t>
            </a:r>
            <a:endParaRPr b="0" lang="en-US" sz="2000" spc="-1" strike="noStrike">
              <a:latin typeface="Arial"/>
            </a:endParaRPr>
          </a:p>
        </p:txBody>
      </p:sp>
      <p:sp>
        <p:nvSpPr>
          <p:cNvPr id="122" name="Google Shape;132;p23"/>
          <p:cNvSpPr/>
          <p:nvPr/>
        </p:nvSpPr>
        <p:spPr>
          <a:xfrm>
            <a:off x="2520" y="3426120"/>
            <a:ext cx="2583360" cy="852120"/>
          </a:xfrm>
          <a:prstGeom prst="rect">
            <a:avLst/>
          </a:prstGeom>
          <a:solidFill>
            <a:srgbClr val="ffab19"/>
          </a:solidFill>
          <a:ln w="19050">
            <a:solidFill>
              <a:srgbClr val="ffab19"/>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Controls</a:t>
            </a:r>
            <a:endParaRPr b="0" lang="en-US" sz="2000" spc="-1" strike="noStrike">
              <a:latin typeface="Arial"/>
            </a:endParaRPr>
          </a:p>
        </p:txBody>
      </p:sp>
      <p:sp>
        <p:nvSpPr>
          <p:cNvPr id="123" name="Google Shape;133;p23"/>
          <p:cNvSpPr/>
          <p:nvPr/>
        </p:nvSpPr>
        <p:spPr>
          <a:xfrm>
            <a:off x="2520" y="4284360"/>
            <a:ext cx="2583360" cy="852120"/>
          </a:xfrm>
          <a:prstGeom prst="rect">
            <a:avLst/>
          </a:prstGeom>
          <a:solidFill>
            <a:srgbClr val="59c059"/>
          </a:solidFill>
          <a:ln w="19050">
            <a:solidFill>
              <a:srgbClr val="59c059"/>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Operators</a:t>
            </a:r>
            <a:endParaRPr b="0" lang="en-US" sz="2000" spc="-1" strike="noStrike">
              <a:latin typeface="Arial"/>
            </a:endParaRPr>
          </a:p>
        </p:txBody>
      </p:sp>
      <p:pic>
        <p:nvPicPr>
          <p:cNvPr id="124" name="Google Shape;134;p23" descr=""/>
          <p:cNvPicPr/>
          <p:nvPr/>
        </p:nvPicPr>
        <p:blipFill>
          <a:blip r:embed="rId1"/>
          <a:stretch/>
        </p:blipFill>
        <p:spPr>
          <a:xfrm>
            <a:off x="3271680" y="1066680"/>
            <a:ext cx="5243760" cy="2689920"/>
          </a:xfrm>
          <a:prstGeom prst="rect">
            <a:avLst/>
          </a:prstGeom>
          <a:ln w="0">
            <a:noFill/>
          </a:ln>
          <a:effectLst>
            <a:outerShdw algn="bl" blurRad="200160" dir="5400000" dist="19080" rotWithShape="0">
              <a:srgbClr val="000000">
                <a:alpha val="50000"/>
              </a:srgbClr>
            </a:outerShdw>
          </a:effectLst>
        </p:spPr>
      </p:pic>
      <p:sp>
        <p:nvSpPr>
          <p:cNvPr id="125" name="Google Shape;135;p23"/>
          <p:cNvSpPr/>
          <p:nvPr/>
        </p:nvSpPr>
        <p:spPr>
          <a:xfrm>
            <a:off x="2520" y="-7200"/>
            <a:ext cx="2583360" cy="852120"/>
          </a:xfrm>
          <a:prstGeom prst="rect">
            <a:avLst/>
          </a:prstGeom>
          <a:solidFill>
            <a:srgbClr val="9013fe"/>
          </a:solidFill>
          <a:ln w="19050">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ffffff"/>
                </a:solidFill>
                <a:latin typeface="Comic Sans MS"/>
                <a:ea typeface="Comic Sans MS"/>
              </a:rPr>
              <a:t>Show</a:t>
            </a:r>
            <a:endParaRPr b="0" lang="en-US" sz="2000" spc="-1" strike="noStrike">
              <a:latin typeface="Arial"/>
            </a:endParaRPr>
          </a:p>
        </p:txBody>
      </p:sp>
      <p:sp>
        <p:nvSpPr>
          <p:cNvPr id="126" name="PlaceHolder 1"/>
          <p:cNvSpPr>
            <a:spLocks noGrp="1"/>
          </p:cNvSpPr>
          <p:nvPr>
            <p:ph type="sldNum" idx="14"/>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7F2BD727-7145-4DD0-B588-C3F19304E38C}" type="slidenum">
              <a:rPr b="0" lang="en" sz="1000" spc="-1" strike="noStrike">
                <a:solidFill>
                  <a:srgbClr val="595959"/>
                </a:solidFill>
                <a:latin typeface="Arial"/>
                <a:ea typeface="Arial"/>
              </a:rPr>
              <a:t>11</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9daf8"/>
        </a:solidFill>
      </p:bgPr>
    </p:bg>
    <p:spTree>
      <p:nvGrpSpPr>
        <p:cNvPr id="1" name=""/>
        <p:cNvGrpSpPr/>
        <p:nvPr/>
      </p:nvGrpSpPr>
      <p:grpSpPr>
        <a:xfrm>
          <a:off x="0" y="0"/>
          <a:ext cx="0" cy="0"/>
          <a:chOff x="0" y="0"/>
          <a:chExt cx="0" cy="0"/>
        </a:xfrm>
      </p:grpSpPr>
      <p:sp>
        <p:nvSpPr>
          <p:cNvPr id="127" name="Google Shape;141;p24"/>
          <p:cNvSpPr/>
          <p:nvPr/>
        </p:nvSpPr>
        <p:spPr>
          <a:xfrm>
            <a:off x="2520" y="-7200"/>
            <a:ext cx="2583360" cy="852120"/>
          </a:xfrm>
          <a:prstGeom prst="rect">
            <a:avLst/>
          </a:prstGeom>
          <a:solidFill>
            <a:srgbClr val="9013fe"/>
          </a:solidFill>
          <a:ln w="19050">
            <a:solidFill>
              <a:srgbClr val="9013fe"/>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Show</a:t>
            </a:r>
            <a:endParaRPr b="0" lang="en-US" sz="2000" spc="-1" strike="noStrike">
              <a:latin typeface="Arial"/>
            </a:endParaRPr>
          </a:p>
        </p:txBody>
      </p:sp>
      <p:sp>
        <p:nvSpPr>
          <p:cNvPr id="128" name="Google Shape;142;p24"/>
          <p:cNvSpPr/>
          <p:nvPr/>
        </p:nvSpPr>
        <p:spPr>
          <a:xfrm>
            <a:off x="2520" y="1709280"/>
            <a:ext cx="2583360" cy="852120"/>
          </a:xfrm>
          <a:prstGeom prst="rect">
            <a:avLst/>
          </a:prstGeom>
          <a:solidFill>
            <a:srgbClr val="04beef"/>
          </a:solidFill>
          <a:ln w="19050">
            <a:solidFill>
              <a:srgbClr val="04bee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Sensing</a:t>
            </a:r>
            <a:endParaRPr b="0" lang="en-US" sz="2000" spc="-1" strike="noStrike">
              <a:latin typeface="Arial"/>
            </a:endParaRPr>
          </a:p>
        </p:txBody>
      </p:sp>
      <p:sp>
        <p:nvSpPr>
          <p:cNvPr id="129" name="Google Shape;143;p24"/>
          <p:cNvSpPr/>
          <p:nvPr/>
        </p:nvSpPr>
        <p:spPr>
          <a:xfrm>
            <a:off x="2520" y="2567880"/>
            <a:ext cx="2583360" cy="852120"/>
          </a:xfrm>
          <a:prstGeom prst="rect">
            <a:avLst/>
          </a:prstGeom>
          <a:solidFill>
            <a:srgbClr val="ffbf00"/>
          </a:solidFill>
          <a:ln w="19050">
            <a:solidFill>
              <a:srgbClr val="ffbf00"/>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Events</a:t>
            </a:r>
            <a:endParaRPr b="0" lang="en-US" sz="2000" spc="-1" strike="noStrike">
              <a:latin typeface="Arial"/>
            </a:endParaRPr>
          </a:p>
        </p:txBody>
      </p:sp>
      <p:sp>
        <p:nvSpPr>
          <p:cNvPr id="130" name="Google Shape;144;p24"/>
          <p:cNvSpPr/>
          <p:nvPr/>
        </p:nvSpPr>
        <p:spPr>
          <a:xfrm>
            <a:off x="2520" y="3426120"/>
            <a:ext cx="2583360" cy="852120"/>
          </a:xfrm>
          <a:prstGeom prst="rect">
            <a:avLst/>
          </a:prstGeom>
          <a:solidFill>
            <a:srgbClr val="ffab19"/>
          </a:solidFill>
          <a:ln w="19050">
            <a:solidFill>
              <a:srgbClr val="ffab19"/>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Controls</a:t>
            </a:r>
            <a:endParaRPr b="0" lang="en-US" sz="2000" spc="-1" strike="noStrike">
              <a:latin typeface="Arial"/>
            </a:endParaRPr>
          </a:p>
        </p:txBody>
      </p:sp>
      <p:sp>
        <p:nvSpPr>
          <p:cNvPr id="131" name="Google Shape;145;p24"/>
          <p:cNvSpPr/>
          <p:nvPr/>
        </p:nvSpPr>
        <p:spPr>
          <a:xfrm>
            <a:off x="2520" y="4284360"/>
            <a:ext cx="2583360" cy="852120"/>
          </a:xfrm>
          <a:prstGeom prst="rect">
            <a:avLst/>
          </a:prstGeom>
          <a:solidFill>
            <a:srgbClr val="59c059"/>
          </a:solidFill>
          <a:ln w="19050">
            <a:solidFill>
              <a:srgbClr val="59c059"/>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Operators</a:t>
            </a:r>
            <a:endParaRPr b="0" lang="en-US" sz="2000" spc="-1" strike="noStrike">
              <a:latin typeface="Arial"/>
            </a:endParaRPr>
          </a:p>
        </p:txBody>
      </p:sp>
      <p:pic>
        <p:nvPicPr>
          <p:cNvPr id="132" name="Google Shape;146;p24" descr=""/>
          <p:cNvPicPr/>
          <p:nvPr/>
        </p:nvPicPr>
        <p:blipFill>
          <a:blip r:embed="rId1"/>
          <a:stretch/>
        </p:blipFill>
        <p:spPr>
          <a:xfrm>
            <a:off x="3273480" y="1069920"/>
            <a:ext cx="5155560" cy="2742480"/>
          </a:xfrm>
          <a:prstGeom prst="rect">
            <a:avLst/>
          </a:prstGeom>
          <a:ln w="0">
            <a:noFill/>
          </a:ln>
          <a:effectLst>
            <a:outerShdw algn="bl" blurRad="200160" dir="5400000" dist="19080" rotWithShape="0">
              <a:srgbClr val="000000">
                <a:alpha val="50000"/>
              </a:srgbClr>
            </a:outerShdw>
          </a:effectLst>
        </p:spPr>
      </p:pic>
      <p:sp>
        <p:nvSpPr>
          <p:cNvPr id="133" name="Google Shape;147;p24"/>
          <p:cNvSpPr/>
          <p:nvPr/>
        </p:nvSpPr>
        <p:spPr>
          <a:xfrm>
            <a:off x="2520" y="851040"/>
            <a:ext cx="2583360" cy="852120"/>
          </a:xfrm>
          <a:prstGeom prst="rect">
            <a:avLst/>
          </a:prstGeom>
          <a:solidFill>
            <a:srgbClr val="4a90e2"/>
          </a:solidFill>
          <a:ln w="19050">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ffffff"/>
                </a:solidFill>
                <a:latin typeface="Comic Sans MS"/>
                <a:ea typeface="Comic Sans MS"/>
              </a:rPr>
              <a:t>Actions</a:t>
            </a:r>
            <a:endParaRPr b="0" lang="en-US" sz="2000" spc="-1" strike="noStrike">
              <a:latin typeface="Arial"/>
            </a:endParaRPr>
          </a:p>
        </p:txBody>
      </p:sp>
      <p:sp>
        <p:nvSpPr>
          <p:cNvPr id="134" name="PlaceHolder 1"/>
          <p:cNvSpPr>
            <a:spLocks noGrp="1"/>
          </p:cNvSpPr>
          <p:nvPr>
            <p:ph type="sldNum" idx="15"/>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A503F18A-A08E-47F8-8235-97F49B6A67CD}" type="slidenum">
              <a:rPr b="0" lang="en" sz="1000" spc="-1" strike="noStrike">
                <a:solidFill>
                  <a:srgbClr val="595959"/>
                </a:solidFill>
                <a:latin typeface="Arial"/>
                <a:ea typeface="Arial"/>
              </a:rPr>
              <a:t>12</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fe2f3"/>
        </a:solidFill>
      </p:bgPr>
    </p:bg>
    <p:spTree>
      <p:nvGrpSpPr>
        <p:cNvPr id="1" name=""/>
        <p:cNvGrpSpPr/>
        <p:nvPr/>
      </p:nvGrpSpPr>
      <p:grpSpPr>
        <a:xfrm>
          <a:off x="0" y="0"/>
          <a:ext cx="0" cy="0"/>
          <a:chOff x="0" y="0"/>
          <a:chExt cx="0" cy="0"/>
        </a:xfrm>
      </p:grpSpPr>
      <p:sp>
        <p:nvSpPr>
          <p:cNvPr id="135" name="Google Shape;153;p25"/>
          <p:cNvSpPr/>
          <p:nvPr/>
        </p:nvSpPr>
        <p:spPr>
          <a:xfrm>
            <a:off x="2520" y="-7200"/>
            <a:ext cx="2583360" cy="852120"/>
          </a:xfrm>
          <a:prstGeom prst="rect">
            <a:avLst/>
          </a:prstGeom>
          <a:solidFill>
            <a:srgbClr val="9013fe"/>
          </a:solidFill>
          <a:ln w="19050">
            <a:solidFill>
              <a:srgbClr val="9013fe"/>
            </a:solidFill>
            <a:round/>
          </a:ln>
          <a:effectLst>
            <a:outerShdw algn="bl" blurRad="57240" dir="5400000" dist="19080" rotWithShape="0">
              <a:srgbClr val="000000">
                <a:alpha val="50000"/>
              </a:srgbClr>
            </a:outerShdw>
            <a:reflection algn="bl" blurRad="0" dir="5400000" dist="38100" endA="0" endPos="30000" fadeDir="5400012" kx="0" ky="0" rotWithShape="0" stPos="0" sy="-100000"/>
          </a:effectLst>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Show</a:t>
            </a:r>
            <a:endParaRPr b="0" lang="en-US" sz="2000" spc="-1" strike="noStrike">
              <a:latin typeface="Arial"/>
            </a:endParaRPr>
          </a:p>
        </p:txBody>
      </p:sp>
      <p:sp>
        <p:nvSpPr>
          <p:cNvPr id="136" name="Google Shape;154;p25"/>
          <p:cNvSpPr/>
          <p:nvPr/>
        </p:nvSpPr>
        <p:spPr>
          <a:xfrm>
            <a:off x="2520" y="851040"/>
            <a:ext cx="2583360" cy="852120"/>
          </a:xfrm>
          <a:prstGeom prst="rect">
            <a:avLst/>
          </a:prstGeom>
          <a:solidFill>
            <a:srgbClr val="4a90e2"/>
          </a:solidFill>
          <a:ln w="19050">
            <a:solidFill>
              <a:srgbClr val="4a90e2"/>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Actions</a:t>
            </a:r>
            <a:endParaRPr b="0" lang="en-US" sz="2000" spc="-1" strike="noStrike">
              <a:latin typeface="Arial"/>
            </a:endParaRPr>
          </a:p>
        </p:txBody>
      </p:sp>
      <p:sp>
        <p:nvSpPr>
          <p:cNvPr id="137" name="Google Shape;155;p25"/>
          <p:cNvSpPr/>
          <p:nvPr/>
        </p:nvSpPr>
        <p:spPr>
          <a:xfrm>
            <a:off x="2520" y="2567880"/>
            <a:ext cx="2583360" cy="852120"/>
          </a:xfrm>
          <a:prstGeom prst="rect">
            <a:avLst/>
          </a:prstGeom>
          <a:solidFill>
            <a:srgbClr val="ffbf00"/>
          </a:solidFill>
          <a:ln w="19050">
            <a:solidFill>
              <a:srgbClr val="ffbf00"/>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Events</a:t>
            </a:r>
            <a:endParaRPr b="0" lang="en-US" sz="2000" spc="-1" strike="noStrike">
              <a:latin typeface="Arial"/>
            </a:endParaRPr>
          </a:p>
        </p:txBody>
      </p:sp>
      <p:sp>
        <p:nvSpPr>
          <p:cNvPr id="138" name="Google Shape;156;p25"/>
          <p:cNvSpPr/>
          <p:nvPr/>
        </p:nvSpPr>
        <p:spPr>
          <a:xfrm>
            <a:off x="2520" y="3426120"/>
            <a:ext cx="2583360" cy="852120"/>
          </a:xfrm>
          <a:prstGeom prst="rect">
            <a:avLst/>
          </a:prstGeom>
          <a:solidFill>
            <a:srgbClr val="ffab19"/>
          </a:solidFill>
          <a:ln w="19050">
            <a:solidFill>
              <a:srgbClr val="ffab19"/>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Controls</a:t>
            </a:r>
            <a:endParaRPr b="0" lang="en-US" sz="2000" spc="-1" strike="noStrike">
              <a:latin typeface="Arial"/>
            </a:endParaRPr>
          </a:p>
        </p:txBody>
      </p:sp>
      <p:sp>
        <p:nvSpPr>
          <p:cNvPr id="139" name="Google Shape;157;p25"/>
          <p:cNvSpPr/>
          <p:nvPr/>
        </p:nvSpPr>
        <p:spPr>
          <a:xfrm>
            <a:off x="2520" y="4284360"/>
            <a:ext cx="2583360" cy="852120"/>
          </a:xfrm>
          <a:prstGeom prst="rect">
            <a:avLst/>
          </a:prstGeom>
          <a:solidFill>
            <a:srgbClr val="59c059"/>
          </a:solidFill>
          <a:ln w="19050">
            <a:solidFill>
              <a:srgbClr val="59c059"/>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Operators</a:t>
            </a:r>
            <a:endParaRPr b="0" lang="en-US" sz="2000" spc="-1" strike="noStrike">
              <a:latin typeface="Arial"/>
            </a:endParaRPr>
          </a:p>
        </p:txBody>
      </p:sp>
      <p:pic>
        <p:nvPicPr>
          <p:cNvPr id="140" name="Google Shape;158;p25" descr=""/>
          <p:cNvPicPr/>
          <p:nvPr/>
        </p:nvPicPr>
        <p:blipFill>
          <a:blip r:embed="rId1"/>
          <a:stretch/>
        </p:blipFill>
        <p:spPr>
          <a:xfrm>
            <a:off x="3273480" y="1069920"/>
            <a:ext cx="4934880" cy="2269800"/>
          </a:xfrm>
          <a:prstGeom prst="rect">
            <a:avLst/>
          </a:prstGeom>
          <a:ln w="0">
            <a:noFill/>
          </a:ln>
          <a:effectLst>
            <a:outerShdw algn="bl" blurRad="200160" dir="5400000" dist="19080" rotWithShape="0">
              <a:srgbClr val="000000">
                <a:alpha val="50000"/>
              </a:srgbClr>
            </a:outerShdw>
          </a:effectLst>
        </p:spPr>
      </p:pic>
      <p:sp>
        <p:nvSpPr>
          <p:cNvPr id="141" name="Google Shape;159;p25"/>
          <p:cNvSpPr/>
          <p:nvPr/>
        </p:nvSpPr>
        <p:spPr>
          <a:xfrm>
            <a:off x="2520" y="1709280"/>
            <a:ext cx="2583360" cy="852120"/>
          </a:xfrm>
          <a:prstGeom prst="rect">
            <a:avLst/>
          </a:prstGeom>
          <a:solidFill>
            <a:srgbClr val="04beef"/>
          </a:solidFill>
          <a:ln w="19050">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ffffff"/>
                </a:solidFill>
                <a:latin typeface="Comic Sans MS"/>
                <a:ea typeface="Comic Sans MS"/>
              </a:rPr>
              <a:t>Sensing</a:t>
            </a:r>
            <a:endParaRPr b="0" lang="en-US" sz="2000" spc="-1" strike="noStrike">
              <a:latin typeface="Arial"/>
            </a:endParaRPr>
          </a:p>
        </p:txBody>
      </p:sp>
      <p:sp>
        <p:nvSpPr>
          <p:cNvPr id="142" name="PlaceHolder 1"/>
          <p:cNvSpPr>
            <a:spLocks noGrp="1"/>
          </p:cNvSpPr>
          <p:nvPr>
            <p:ph type="sldNum" idx="16"/>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F65758D5-157F-4794-A5EC-ED3135B3751B}" type="slidenum">
              <a:rPr b="0" lang="en" sz="1000" spc="-1" strike="noStrike">
                <a:solidFill>
                  <a:srgbClr val="595959"/>
                </a:solidFill>
                <a:latin typeface="Arial"/>
                <a:ea typeface="Arial"/>
              </a:rPr>
              <a:t>13</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2cc"/>
        </a:solidFill>
      </p:bgPr>
    </p:bg>
    <p:spTree>
      <p:nvGrpSpPr>
        <p:cNvPr id="1" name=""/>
        <p:cNvGrpSpPr/>
        <p:nvPr/>
      </p:nvGrpSpPr>
      <p:grpSpPr>
        <a:xfrm>
          <a:off x="0" y="0"/>
          <a:ext cx="0" cy="0"/>
          <a:chOff x="0" y="0"/>
          <a:chExt cx="0" cy="0"/>
        </a:xfrm>
      </p:grpSpPr>
      <p:sp>
        <p:nvSpPr>
          <p:cNvPr id="143" name="Google Shape;165;p26"/>
          <p:cNvSpPr/>
          <p:nvPr/>
        </p:nvSpPr>
        <p:spPr>
          <a:xfrm>
            <a:off x="2520" y="-7200"/>
            <a:ext cx="2583360" cy="852120"/>
          </a:xfrm>
          <a:prstGeom prst="rect">
            <a:avLst/>
          </a:prstGeom>
          <a:solidFill>
            <a:srgbClr val="9013fe"/>
          </a:solidFill>
          <a:ln w="19050">
            <a:solidFill>
              <a:srgbClr val="9013fe"/>
            </a:solidFill>
            <a:round/>
          </a:ln>
          <a:effectLst>
            <a:outerShdw algn="bl" blurRad="57240" dir="5400000" dist="19080" rotWithShape="0">
              <a:srgbClr val="000000">
                <a:alpha val="50000"/>
              </a:srgbClr>
            </a:outerShdw>
            <a:reflection algn="bl" blurRad="0" dir="5400000" dist="38100" endA="0" endPos="30000" fadeDir="5400012" kx="0" ky="0" rotWithShape="0" stPos="0" sy="-100000"/>
          </a:effectLst>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Show</a:t>
            </a:r>
            <a:endParaRPr b="0" lang="en-US" sz="2000" spc="-1" strike="noStrike">
              <a:latin typeface="Arial"/>
            </a:endParaRPr>
          </a:p>
        </p:txBody>
      </p:sp>
      <p:sp>
        <p:nvSpPr>
          <p:cNvPr id="144" name="Google Shape;166;p26"/>
          <p:cNvSpPr/>
          <p:nvPr/>
        </p:nvSpPr>
        <p:spPr>
          <a:xfrm>
            <a:off x="2520" y="851040"/>
            <a:ext cx="2583360" cy="852120"/>
          </a:xfrm>
          <a:prstGeom prst="rect">
            <a:avLst/>
          </a:prstGeom>
          <a:solidFill>
            <a:srgbClr val="4a90e2"/>
          </a:solidFill>
          <a:ln w="19050">
            <a:solidFill>
              <a:srgbClr val="4a90e2"/>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Actions</a:t>
            </a:r>
            <a:endParaRPr b="0" lang="en-US" sz="2000" spc="-1" strike="noStrike">
              <a:latin typeface="Arial"/>
            </a:endParaRPr>
          </a:p>
        </p:txBody>
      </p:sp>
      <p:sp>
        <p:nvSpPr>
          <p:cNvPr id="145" name="Google Shape;167;p26"/>
          <p:cNvSpPr/>
          <p:nvPr/>
        </p:nvSpPr>
        <p:spPr>
          <a:xfrm>
            <a:off x="2520" y="1709280"/>
            <a:ext cx="2583360" cy="852120"/>
          </a:xfrm>
          <a:prstGeom prst="rect">
            <a:avLst/>
          </a:prstGeom>
          <a:solidFill>
            <a:srgbClr val="04beef"/>
          </a:solidFill>
          <a:ln w="19050">
            <a:solidFill>
              <a:srgbClr val="04bee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Sensing</a:t>
            </a:r>
            <a:endParaRPr b="0" lang="en-US" sz="2000" spc="-1" strike="noStrike">
              <a:latin typeface="Arial"/>
            </a:endParaRPr>
          </a:p>
        </p:txBody>
      </p:sp>
      <p:sp>
        <p:nvSpPr>
          <p:cNvPr id="146" name="Google Shape;168;p26"/>
          <p:cNvSpPr/>
          <p:nvPr/>
        </p:nvSpPr>
        <p:spPr>
          <a:xfrm>
            <a:off x="2520" y="3426120"/>
            <a:ext cx="2583360" cy="852120"/>
          </a:xfrm>
          <a:prstGeom prst="rect">
            <a:avLst/>
          </a:prstGeom>
          <a:solidFill>
            <a:srgbClr val="ffab19"/>
          </a:solidFill>
          <a:ln w="19050">
            <a:solidFill>
              <a:srgbClr val="ffab19"/>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Controls</a:t>
            </a:r>
            <a:endParaRPr b="0" lang="en-US" sz="2000" spc="-1" strike="noStrike">
              <a:latin typeface="Arial"/>
            </a:endParaRPr>
          </a:p>
        </p:txBody>
      </p:sp>
      <p:sp>
        <p:nvSpPr>
          <p:cNvPr id="147" name="Google Shape;169;p26"/>
          <p:cNvSpPr/>
          <p:nvPr/>
        </p:nvSpPr>
        <p:spPr>
          <a:xfrm>
            <a:off x="2520" y="4284360"/>
            <a:ext cx="2583360" cy="852120"/>
          </a:xfrm>
          <a:prstGeom prst="rect">
            <a:avLst/>
          </a:prstGeom>
          <a:solidFill>
            <a:srgbClr val="59c059"/>
          </a:solidFill>
          <a:ln w="19050">
            <a:solidFill>
              <a:srgbClr val="59c059"/>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Operators</a:t>
            </a:r>
            <a:endParaRPr b="0" lang="en-US" sz="2000" spc="-1" strike="noStrike">
              <a:latin typeface="Arial"/>
            </a:endParaRPr>
          </a:p>
        </p:txBody>
      </p:sp>
      <p:pic>
        <p:nvPicPr>
          <p:cNvPr id="148" name="Google Shape;170;p26" descr=""/>
          <p:cNvPicPr/>
          <p:nvPr/>
        </p:nvPicPr>
        <p:blipFill>
          <a:blip r:embed="rId1"/>
          <a:stretch/>
        </p:blipFill>
        <p:spPr>
          <a:xfrm>
            <a:off x="2890800" y="1295280"/>
            <a:ext cx="4242600" cy="1260000"/>
          </a:xfrm>
          <a:prstGeom prst="rect">
            <a:avLst/>
          </a:prstGeom>
          <a:ln w="0">
            <a:noFill/>
          </a:ln>
          <a:effectLst>
            <a:outerShdw algn="bl" blurRad="200160" dir="5400000" dist="19080" rotWithShape="0">
              <a:srgbClr val="000000">
                <a:alpha val="50000"/>
              </a:srgbClr>
            </a:outerShdw>
          </a:effectLst>
        </p:spPr>
      </p:pic>
      <p:pic>
        <p:nvPicPr>
          <p:cNvPr id="149" name="Google Shape;171;p26" descr=""/>
          <p:cNvPicPr/>
          <p:nvPr/>
        </p:nvPicPr>
        <p:blipFill>
          <a:blip r:embed="rId2"/>
          <a:stretch/>
        </p:blipFill>
        <p:spPr>
          <a:xfrm>
            <a:off x="4338720" y="2433960"/>
            <a:ext cx="4242600" cy="1110960"/>
          </a:xfrm>
          <a:prstGeom prst="rect">
            <a:avLst/>
          </a:prstGeom>
          <a:ln w="0">
            <a:noFill/>
          </a:ln>
          <a:effectLst>
            <a:outerShdw algn="bl" blurRad="200160" dir="5400000" dist="19080" rotWithShape="0">
              <a:srgbClr val="000000">
                <a:alpha val="50000"/>
              </a:srgbClr>
            </a:outerShdw>
          </a:effectLst>
        </p:spPr>
      </p:pic>
      <p:sp>
        <p:nvSpPr>
          <p:cNvPr id="150" name="Google Shape;172;p26"/>
          <p:cNvSpPr/>
          <p:nvPr/>
        </p:nvSpPr>
        <p:spPr>
          <a:xfrm>
            <a:off x="2520" y="2567880"/>
            <a:ext cx="2583360" cy="852120"/>
          </a:xfrm>
          <a:prstGeom prst="rect">
            <a:avLst/>
          </a:prstGeom>
          <a:solidFill>
            <a:srgbClr val="ffbf00"/>
          </a:solidFill>
          <a:ln w="19050">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ffffff"/>
                </a:solidFill>
                <a:latin typeface="Comic Sans MS"/>
                <a:ea typeface="Comic Sans MS"/>
              </a:rPr>
              <a:t>Events</a:t>
            </a:r>
            <a:endParaRPr b="0" lang="en-US" sz="2000" spc="-1" strike="noStrike">
              <a:latin typeface="Arial"/>
            </a:endParaRPr>
          </a:p>
        </p:txBody>
      </p:sp>
      <p:sp>
        <p:nvSpPr>
          <p:cNvPr id="151" name="PlaceHolder 1"/>
          <p:cNvSpPr>
            <a:spLocks noGrp="1"/>
          </p:cNvSpPr>
          <p:nvPr>
            <p:ph type="sldNum" idx="17"/>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CD8C51D8-6AC1-4650-9112-0E2B5685C605}" type="slidenum">
              <a:rPr b="0" lang="en" sz="1000" spc="-1" strike="noStrike">
                <a:solidFill>
                  <a:srgbClr val="595959"/>
                </a:solidFill>
                <a:latin typeface="Arial"/>
                <a:ea typeface="Arial"/>
              </a:rPr>
              <a:t>14</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ce5cd"/>
        </a:solidFill>
      </p:bgPr>
    </p:bg>
    <p:spTree>
      <p:nvGrpSpPr>
        <p:cNvPr id="1" name=""/>
        <p:cNvGrpSpPr/>
        <p:nvPr/>
      </p:nvGrpSpPr>
      <p:grpSpPr>
        <a:xfrm>
          <a:off x="0" y="0"/>
          <a:ext cx="0" cy="0"/>
          <a:chOff x="0" y="0"/>
          <a:chExt cx="0" cy="0"/>
        </a:xfrm>
      </p:grpSpPr>
      <p:sp>
        <p:nvSpPr>
          <p:cNvPr id="152" name="Google Shape;178;p27"/>
          <p:cNvSpPr/>
          <p:nvPr/>
        </p:nvSpPr>
        <p:spPr>
          <a:xfrm>
            <a:off x="2520" y="-7200"/>
            <a:ext cx="2583360" cy="852120"/>
          </a:xfrm>
          <a:prstGeom prst="rect">
            <a:avLst/>
          </a:prstGeom>
          <a:solidFill>
            <a:srgbClr val="9013fe"/>
          </a:solidFill>
          <a:ln w="19050">
            <a:solidFill>
              <a:srgbClr val="9013fe"/>
            </a:solidFill>
            <a:round/>
          </a:ln>
          <a:effectLst>
            <a:outerShdw algn="bl" blurRad="57240" dir="5400000" dist="19080" rotWithShape="0">
              <a:srgbClr val="000000">
                <a:alpha val="50000"/>
              </a:srgbClr>
            </a:outerShdw>
            <a:reflection algn="bl" blurRad="0" dir="5400000" dist="38100" endA="0" endPos="30000" fadeDir="5400012" kx="0" ky="0" rotWithShape="0" stPos="0" sy="-100000"/>
          </a:effectLst>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Show</a:t>
            </a:r>
            <a:endParaRPr b="0" lang="en-US" sz="2000" spc="-1" strike="noStrike">
              <a:latin typeface="Arial"/>
            </a:endParaRPr>
          </a:p>
        </p:txBody>
      </p:sp>
      <p:sp>
        <p:nvSpPr>
          <p:cNvPr id="153" name="Google Shape;179;p27"/>
          <p:cNvSpPr/>
          <p:nvPr/>
        </p:nvSpPr>
        <p:spPr>
          <a:xfrm>
            <a:off x="2520" y="851040"/>
            <a:ext cx="2583360" cy="852120"/>
          </a:xfrm>
          <a:prstGeom prst="rect">
            <a:avLst/>
          </a:prstGeom>
          <a:solidFill>
            <a:srgbClr val="4a90e2"/>
          </a:solidFill>
          <a:ln w="19050">
            <a:solidFill>
              <a:srgbClr val="4a90e2"/>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Actions</a:t>
            </a:r>
            <a:endParaRPr b="0" lang="en-US" sz="2000" spc="-1" strike="noStrike">
              <a:latin typeface="Arial"/>
            </a:endParaRPr>
          </a:p>
        </p:txBody>
      </p:sp>
      <p:sp>
        <p:nvSpPr>
          <p:cNvPr id="154" name="Google Shape;180;p27"/>
          <p:cNvSpPr/>
          <p:nvPr/>
        </p:nvSpPr>
        <p:spPr>
          <a:xfrm>
            <a:off x="2520" y="1709280"/>
            <a:ext cx="2583360" cy="852120"/>
          </a:xfrm>
          <a:prstGeom prst="rect">
            <a:avLst/>
          </a:prstGeom>
          <a:solidFill>
            <a:srgbClr val="04beef"/>
          </a:solidFill>
          <a:ln w="19050">
            <a:solidFill>
              <a:srgbClr val="04bee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Sensing</a:t>
            </a:r>
            <a:endParaRPr b="0" lang="en-US" sz="2000" spc="-1" strike="noStrike">
              <a:latin typeface="Arial"/>
            </a:endParaRPr>
          </a:p>
        </p:txBody>
      </p:sp>
      <p:sp>
        <p:nvSpPr>
          <p:cNvPr id="155" name="Google Shape;181;p27"/>
          <p:cNvSpPr/>
          <p:nvPr/>
        </p:nvSpPr>
        <p:spPr>
          <a:xfrm>
            <a:off x="2520" y="2567880"/>
            <a:ext cx="2583360" cy="852120"/>
          </a:xfrm>
          <a:prstGeom prst="rect">
            <a:avLst/>
          </a:prstGeom>
          <a:solidFill>
            <a:srgbClr val="ffbf00"/>
          </a:solidFill>
          <a:ln w="19050">
            <a:solidFill>
              <a:srgbClr val="ffbf00"/>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Events</a:t>
            </a:r>
            <a:endParaRPr b="0" lang="en-US" sz="2000" spc="-1" strike="noStrike">
              <a:latin typeface="Arial"/>
            </a:endParaRPr>
          </a:p>
        </p:txBody>
      </p:sp>
      <p:sp>
        <p:nvSpPr>
          <p:cNvPr id="156" name="Google Shape;182;p27"/>
          <p:cNvSpPr/>
          <p:nvPr/>
        </p:nvSpPr>
        <p:spPr>
          <a:xfrm>
            <a:off x="2520" y="4284360"/>
            <a:ext cx="2583360" cy="852120"/>
          </a:xfrm>
          <a:prstGeom prst="rect">
            <a:avLst/>
          </a:prstGeom>
          <a:solidFill>
            <a:srgbClr val="59c059"/>
          </a:solidFill>
          <a:ln w="19050">
            <a:solidFill>
              <a:srgbClr val="59c059"/>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Operators</a:t>
            </a:r>
            <a:endParaRPr b="0" lang="en-US" sz="2000" spc="-1" strike="noStrike">
              <a:latin typeface="Arial"/>
            </a:endParaRPr>
          </a:p>
        </p:txBody>
      </p:sp>
      <p:pic>
        <p:nvPicPr>
          <p:cNvPr id="157" name="Google Shape;183;p27" descr=""/>
          <p:cNvPicPr/>
          <p:nvPr/>
        </p:nvPicPr>
        <p:blipFill>
          <a:blip r:embed="rId1"/>
          <a:srcRect l="0" t="0" r="0" b="58644"/>
          <a:stretch/>
        </p:blipFill>
        <p:spPr>
          <a:xfrm>
            <a:off x="3119400" y="380880"/>
            <a:ext cx="2302560" cy="2000880"/>
          </a:xfrm>
          <a:prstGeom prst="rect">
            <a:avLst/>
          </a:prstGeom>
          <a:ln w="0">
            <a:noFill/>
          </a:ln>
          <a:effectLst>
            <a:outerShdw algn="bl" blurRad="200160" dir="5400000" dist="19080" rotWithShape="0">
              <a:srgbClr val="000000">
                <a:alpha val="50000"/>
              </a:srgbClr>
            </a:outerShdw>
          </a:effectLst>
        </p:spPr>
      </p:pic>
      <p:pic>
        <p:nvPicPr>
          <p:cNvPr id="158" name="Google Shape;184;p27" descr=""/>
          <p:cNvPicPr/>
          <p:nvPr/>
        </p:nvPicPr>
        <p:blipFill>
          <a:blip r:embed="rId2"/>
          <a:srcRect l="0" t="38206" r="0" b="28539"/>
          <a:stretch/>
        </p:blipFill>
        <p:spPr>
          <a:xfrm>
            <a:off x="4414680" y="2153880"/>
            <a:ext cx="2302560" cy="1608480"/>
          </a:xfrm>
          <a:prstGeom prst="rect">
            <a:avLst/>
          </a:prstGeom>
          <a:ln w="0">
            <a:noFill/>
          </a:ln>
          <a:effectLst>
            <a:outerShdw algn="bl" blurRad="200160" dir="5400000" dist="19080" rotWithShape="0">
              <a:srgbClr val="000000">
                <a:alpha val="50000"/>
              </a:srgbClr>
            </a:outerShdw>
          </a:effectLst>
        </p:spPr>
      </p:pic>
      <p:pic>
        <p:nvPicPr>
          <p:cNvPr id="159" name="Google Shape;185;p27" descr=""/>
          <p:cNvPicPr/>
          <p:nvPr/>
        </p:nvPicPr>
        <p:blipFill>
          <a:blip r:embed="rId3"/>
          <a:srcRect l="0" t="70490" r="0" b="0"/>
          <a:stretch/>
        </p:blipFill>
        <p:spPr>
          <a:xfrm>
            <a:off x="6472080" y="3258720"/>
            <a:ext cx="2302560" cy="1427400"/>
          </a:xfrm>
          <a:prstGeom prst="rect">
            <a:avLst/>
          </a:prstGeom>
          <a:ln w="0">
            <a:noFill/>
          </a:ln>
          <a:effectLst>
            <a:outerShdw algn="bl" blurRad="200160" dir="5400000" dist="19080" rotWithShape="0">
              <a:srgbClr val="000000">
                <a:alpha val="50000"/>
              </a:srgbClr>
            </a:outerShdw>
          </a:effectLst>
        </p:spPr>
      </p:pic>
      <p:sp>
        <p:nvSpPr>
          <p:cNvPr id="160" name="Google Shape;186;p27"/>
          <p:cNvSpPr/>
          <p:nvPr/>
        </p:nvSpPr>
        <p:spPr>
          <a:xfrm>
            <a:off x="2520" y="3426120"/>
            <a:ext cx="2583360" cy="852120"/>
          </a:xfrm>
          <a:prstGeom prst="rect">
            <a:avLst/>
          </a:prstGeom>
          <a:solidFill>
            <a:srgbClr val="ffab19"/>
          </a:solidFill>
          <a:ln w="19050">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ffffff"/>
                </a:solidFill>
                <a:latin typeface="Comic Sans MS"/>
                <a:ea typeface="Comic Sans MS"/>
              </a:rPr>
              <a:t>Controls</a:t>
            </a:r>
            <a:endParaRPr b="0" lang="en-US" sz="2000" spc="-1" strike="noStrike">
              <a:latin typeface="Arial"/>
            </a:endParaRPr>
          </a:p>
        </p:txBody>
      </p:sp>
      <p:sp>
        <p:nvSpPr>
          <p:cNvPr id="161" name="PlaceHolder 1"/>
          <p:cNvSpPr>
            <a:spLocks noGrp="1"/>
          </p:cNvSpPr>
          <p:nvPr>
            <p:ph type="sldNum" idx="18"/>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6B55D2FB-3BD2-403C-84CE-4B25C99497B7}" type="slidenum">
              <a:rPr b="0" lang="en" sz="1000" spc="-1" strike="noStrike">
                <a:solidFill>
                  <a:srgbClr val="595959"/>
                </a:solidFill>
                <a:latin typeface="Arial"/>
                <a:ea typeface="Arial"/>
              </a:rPr>
              <a:t>15</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9ead3"/>
        </a:solidFill>
      </p:bgPr>
    </p:bg>
    <p:spTree>
      <p:nvGrpSpPr>
        <p:cNvPr id="1" name=""/>
        <p:cNvGrpSpPr/>
        <p:nvPr/>
      </p:nvGrpSpPr>
      <p:grpSpPr>
        <a:xfrm>
          <a:off x="0" y="0"/>
          <a:ext cx="0" cy="0"/>
          <a:chOff x="0" y="0"/>
          <a:chExt cx="0" cy="0"/>
        </a:xfrm>
      </p:grpSpPr>
      <p:sp>
        <p:nvSpPr>
          <p:cNvPr id="162" name="Google Shape;192;p28"/>
          <p:cNvSpPr/>
          <p:nvPr/>
        </p:nvSpPr>
        <p:spPr>
          <a:xfrm>
            <a:off x="2520" y="-7200"/>
            <a:ext cx="2583360" cy="852120"/>
          </a:xfrm>
          <a:prstGeom prst="rect">
            <a:avLst/>
          </a:prstGeom>
          <a:solidFill>
            <a:srgbClr val="9013fe"/>
          </a:solidFill>
          <a:ln w="19050">
            <a:solidFill>
              <a:srgbClr val="9013fe"/>
            </a:solidFill>
            <a:round/>
          </a:ln>
          <a:effectLst>
            <a:outerShdw algn="bl" blurRad="57240" dir="5400000" dist="19080" rotWithShape="0">
              <a:srgbClr val="000000">
                <a:alpha val="50000"/>
              </a:srgbClr>
            </a:outerShdw>
            <a:reflection algn="bl" blurRad="0" dir="5400000" dist="38100" endA="0" endPos="30000" fadeDir="5400012" kx="0" ky="0" rotWithShape="0" stPos="0" sy="-100000"/>
          </a:effectLst>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Show</a:t>
            </a:r>
            <a:endParaRPr b="0" lang="en-US" sz="2000" spc="-1" strike="noStrike">
              <a:latin typeface="Arial"/>
            </a:endParaRPr>
          </a:p>
        </p:txBody>
      </p:sp>
      <p:sp>
        <p:nvSpPr>
          <p:cNvPr id="163" name="Google Shape;193;p28"/>
          <p:cNvSpPr/>
          <p:nvPr/>
        </p:nvSpPr>
        <p:spPr>
          <a:xfrm>
            <a:off x="2520" y="851040"/>
            <a:ext cx="2583360" cy="852120"/>
          </a:xfrm>
          <a:prstGeom prst="rect">
            <a:avLst/>
          </a:prstGeom>
          <a:solidFill>
            <a:srgbClr val="4a90e2"/>
          </a:solidFill>
          <a:ln w="19050">
            <a:solidFill>
              <a:srgbClr val="4a90e2"/>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Actions</a:t>
            </a:r>
            <a:endParaRPr b="0" lang="en-US" sz="2000" spc="-1" strike="noStrike">
              <a:latin typeface="Arial"/>
            </a:endParaRPr>
          </a:p>
        </p:txBody>
      </p:sp>
      <p:sp>
        <p:nvSpPr>
          <p:cNvPr id="164" name="Google Shape;194;p28"/>
          <p:cNvSpPr/>
          <p:nvPr/>
        </p:nvSpPr>
        <p:spPr>
          <a:xfrm>
            <a:off x="2520" y="1709280"/>
            <a:ext cx="2583360" cy="852120"/>
          </a:xfrm>
          <a:prstGeom prst="rect">
            <a:avLst/>
          </a:prstGeom>
          <a:solidFill>
            <a:srgbClr val="04beef"/>
          </a:solidFill>
          <a:ln w="19050">
            <a:solidFill>
              <a:srgbClr val="04bee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Sensing</a:t>
            </a:r>
            <a:endParaRPr b="0" lang="en-US" sz="2000" spc="-1" strike="noStrike">
              <a:latin typeface="Arial"/>
            </a:endParaRPr>
          </a:p>
        </p:txBody>
      </p:sp>
      <p:sp>
        <p:nvSpPr>
          <p:cNvPr id="165" name="Google Shape;195;p28"/>
          <p:cNvSpPr/>
          <p:nvPr/>
        </p:nvSpPr>
        <p:spPr>
          <a:xfrm>
            <a:off x="2520" y="2567880"/>
            <a:ext cx="2583360" cy="852120"/>
          </a:xfrm>
          <a:prstGeom prst="rect">
            <a:avLst/>
          </a:prstGeom>
          <a:solidFill>
            <a:srgbClr val="ffbf00"/>
          </a:solidFill>
          <a:ln w="19050">
            <a:solidFill>
              <a:srgbClr val="ffbf00"/>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Events</a:t>
            </a:r>
            <a:endParaRPr b="0" lang="en-US" sz="2000" spc="-1" strike="noStrike">
              <a:latin typeface="Arial"/>
            </a:endParaRPr>
          </a:p>
        </p:txBody>
      </p:sp>
      <p:sp>
        <p:nvSpPr>
          <p:cNvPr id="166" name="Google Shape;196;p28"/>
          <p:cNvSpPr/>
          <p:nvPr/>
        </p:nvSpPr>
        <p:spPr>
          <a:xfrm>
            <a:off x="2520" y="3426120"/>
            <a:ext cx="2583360" cy="852120"/>
          </a:xfrm>
          <a:prstGeom prst="rect">
            <a:avLst/>
          </a:prstGeom>
          <a:solidFill>
            <a:srgbClr val="ffab19"/>
          </a:solidFill>
          <a:ln w="19050">
            <a:solidFill>
              <a:srgbClr val="ffab19"/>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78909c"/>
                </a:solidFill>
                <a:latin typeface="Comic Sans MS"/>
                <a:ea typeface="Comic Sans MS"/>
              </a:rPr>
              <a:t>Controls</a:t>
            </a:r>
            <a:endParaRPr b="0" lang="en-US" sz="2000" spc="-1" strike="noStrike">
              <a:latin typeface="Arial"/>
            </a:endParaRPr>
          </a:p>
        </p:txBody>
      </p:sp>
      <p:sp>
        <p:nvSpPr>
          <p:cNvPr id="167" name="Google Shape;197;p28"/>
          <p:cNvSpPr/>
          <p:nvPr/>
        </p:nvSpPr>
        <p:spPr>
          <a:xfrm>
            <a:off x="2520" y="4284360"/>
            <a:ext cx="2583360" cy="852120"/>
          </a:xfrm>
          <a:prstGeom prst="rect">
            <a:avLst/>
          </a:prstGeom>
          <a:solidFill>
            <a:srgbClr val="59c059"/>
          </a:solidFill>
          <a:ln w="19050">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1" lang="en" sz="2000" spc="-1" strike="noStrike">
                <a:solidFill>
                  <a:srgbClr val="ffffff"/>
                </a:solidFill>
                <a:latin typeface="Comic Sans MS"/>
                <a:ea typeface="Comic Sans MS"/>
              </a:rPr>
              <a:t>Operators</a:t>
            </a:r>
            <a:endParaRPr b="0" lang="en-US" sz="2000" spc="-1" strike="noStrike">
              <a:latin typeface="Arial"/>
            </a:endParaRPr>
          </a:p>
        </p:txBody>
      </p:sp>
      <p:pic>
        <p:nvPicPr>
          <p:cNvPr id="168" name="Google Shape;198;p28" descr=""/>
          <p:cNvPicPr/>
          <p:nvPr/>
        </p:nvPicPr>
        <p:blipFill>
          <a:blip r:embed="rId1"/>
          <a:stretch/>
        </p:blipFill>
        <p:spPr>
          <a:xfrm>
            <a:off x="3578400" y="688680"/>
            <a:ext cx="1875960" cy="2066400"/>
          </a:xfrm>
          <a:prstGeom prst="rect">
            <a:avLst/>
          </a:prstGeom>
          <a:ln w="0">
            <a:noFill/>
          </a:ln>
          <a:effectLst>
            <a:outerShdw algn="bl" blurRad="200160" dir="5400000" dist="19080" rotWithShape="0">
              <a:srgbClr val="000000">
                <a:alpha val="50000"/>
              </a:srgbClr>
            </a:outerShdw>
          </a:effectLst>
        </p:spPr>
      </p:pic>
      <p:pic>
        <p:nvPicPr>
          <p:cNvPr id="169" name="Google Shape;199;p28" descr=""/>
          <p:cNvPicPr/>
          <p:nvPr/>
        </p:nvPicPr>
        <p:blipFill>
          <a:blip r:embed="rId2"/>
          <a:stretch/>
        </p:blipFill>
        <p:spPr>
          <a:xfrm>
            <a:off x="5020200" y="2491200"/>
            <a:ext cx="2866680" cy="2209320"/>
          </a:xfrm>
          <a:prstGeom prst="rect">
            <a:avLst/>
          </a:prstGeom>
          <a:ln w="0">
            <a:noFill/>
          </a:ln>
          <a:effectLst>
            <a:outerShdw algn="bl" blurRad="200160" dir="5400000" dist="19080" rotWithShape="0">
              <a:srgbClr val="000000">
                <a:alpha val="50000"/>
              </a:srgbClr>
            </a:outerShdw>
          </a:effectLst>
        </p:spPr>
      </p:pic>
      <p:sp>
        <p:nvSpPr>
          <p:cNvPr id="170" name="PlaceHolder 1"/>
          <p:cNvSpPr>
            <a:spLocks noGrp="1"/>
          </p:cNvSpPr>
          <p:nvPr>
            <p:ph type="sldNum" idx="19"/>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32454B8A-F483-43FC-9224-78C1BB4AFFA2}" type="slidenum">
              <a:rPr b="0" lang="en" sz="1000" spc="-1" strike="noStrike">
                <a:solidFill>
                  <a:srgbClr val="595959"/>
                </a:solidFill>
                <a:latin typeface="Arial"/>
                <a:ea typeface="Arial"/>
              </a:rPr>
              <a:t>16</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171" name="Google Shape;205;p29"/>
          <p:cNvSpPr/>
          <p:nvPr/>
        </p:nvSpPr>
        <p:spPr>
          <a:xfrm>
            <a:off x="1049040" y="1836720"/>
            <a:ext cx="6043320" cy="106632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1" lang="en" sz="5800" spc="-1" strike="noStrike">
                <a:solidFill>
                  <a:srgbClr val="ffffff"/>
                </a:solidFill>
                <a:latin typeface="Comic Sans MS"/>
                <a:ea typeface="Comic Sans MS"/>
              </a:rPr>
              <a:t>Time to Code </a:t>
            </a:r>
            <a:endParaRPr b="0" lang="en-US" sz="5800" spc="-1" strike="noStrike">
              <a:latin typeface="Arial"/>
            </a:endParaRPr>
          </a:p>
        </p:txBody>
      </p:sp>
      <p:pic>
        <p:nvPicPr>
          <p:cNvPr id="172" name="Google Shape;206;p29" descr=""/>
          <p:cNvPicPr/>
          <p:nvPr/>
        </p:nvPicPr>
        <p:blipFill>
          <a:blip r:embed="rId1"/>
          <a:stretch/>
        </p:blipFill>
        <p:spPr>
          <a:xfrm>
            <a:off x="6635520" y="1522440"/>
            <a:ext cx="1495080" cy="1409400"/>
          </a:xfrm>
          <a:prstGeom prst="rect">
            <a:avLst/>
          </a:prstGeom>
          <a:ln w="0">
            <a:noFill/>
          </a:ln>
        </p:spPr>
      </p:pic>
      <p:sp>
        <p:nvSpPr>
          <p:cNvPr id="173" name="PlaceHolder 1"/>
          <p:cNvSpPr>
            <a:spLocks noGrp="1"/>
          </p:cNvSpPr>
          <p:nvPr>
            <p:ph type="sldNum" idx="20"/>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000A4675-626E-4101-926D-089A04F14F6B}" type="slidenum">
              <a:rPr b="0" lang="en" sz="1000" spc="-1" strike="noStrike">
                <a:solidFill>
                  <a:srgbClr val="595959"/>
                </a:solidFill>
                <a:latin typeface="Arial"/>
                <a:ea typeface="Arial"/>
              </a:rPr>
              <a:t>17</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pic>
        <p:nvPicPr>
          <p:cNvPr id="174" name="Google Shape;212;p30" descr=""/>
          <p:cNvPicPr/>
          <p:nvPr/>
        </p:nvPicPr>
        <p:blipFill>
          <a:blip r:embed="rId1"/>
          <a:srcRect l="4130" t="0" r="0" b="0"/>
          <a:stretch/>
        </p:blipFill>
        <p:spPr>
          <a:xfrm>
            <a:off x="295920" y="1294200"/>
            <a:ext cx="8466480" cy="3604680"/>
          </a:xfrm>
          <a:prstGeom prst="rect">
            <a:avLst/>
          </a:prstGeom>
          <a:ln w="0">
            <a:noFill/>
          </a:ln>
        </p:spPr>
      </p:pic>
      <p:sp>
        <p:nvSpPr>
          <p:cNvPr id="175" name="Google Shape;213;p30"/>
          <p:cNvSpPr/>
          <p:nvPr/>
        </p:nvSpPr>
        <p:spPr>
          <a:xfrm>
            <a:off x="-9360" y="-18720"/>
            <a:ext cx="9153000" cy="1089720"/>
          </a:xfrm>
          <a:prstGeom prst="rect">
            <a:avLst/>
          </a:prstGeom>
          <a:solidFill>
            <a:schemeClr val="lt1"/>
          </a:solidFill>
          <a:ln w="9525">
            <a:solidFill>
              <a:srgbClr val="ffffff"/>
            </a:solidFill>
            <a:round/>
          </a:ln>
        </p:spPr>
        <p:style>
          <a:lnRef idx="0"/>
          <a:fillRef idx="0"/>
          <a:effectRef idx="0"/>
          <a:fontRef idx="minor"/>
        </p:style>
      </p:sp>
      <p:sp>
        <p:nvSpPr>
          <p:cNvPr id="176" name="Google Shape;214;p30"/>
          <p:cNvSpPr txBox="1"/>
          <p:nvPr/>
        </p:nvSpPr>
        <p:spPr>
          <a:xfrm>
            <a:off x="1834200" y="369720"/>
            <a:ext cx="6186240" cy="40932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lang="en-US" sz="1400" spc="-1" strike="noStrike">
                <a:ln w="0">
                  <a:noFill/>
                </a:ln>
                <a:solidFill>
                  <a:srgbClr val="04beef"/>
                </a:solidFill>
                <a:latin typeface="Comic Sans MS"/>
                <a:ea typeface="Arial"/>
              </a:rPr>
              <a:t>Initial Software Check - 1</a:t>
            </a:r>
            <a:endParaRPr b="0" lang="en-US" sz="1400" spc="-1" strike="noStrike">
              <a:ln w="0">
                <a:noFill/>
              </a:ln>
              <a:solidFill>
                <a:srgbClr val="04beef"/>
              </a:solidFill>
              <a:latin typeface="Arial"/>
            </a:endParaRPr>
          </a:p>
        </p:txBody>
      </p:sp>
      <p:sp>
        <p:nvSpPr>
          <p:cNvPr id="177" name="Google Shape;215;p30"/>
          <p:cNvSpPr/>
          <p:nvPr/>
        </p:nvSpPr>
        <p:spPr>
          <a:xfrm>
            <a:off x="3801240" y="1211760"/>
            <a:ext cx="892080" cy="645480"/>
          </a:xfrm>
          <a:prstGeom prst="ellipse">
            <a:avLst/>
          </a:prstGeom>
          <a:noFill/>
          <a:ln w="38100">
            <a:solidFill>
              <a:srgbClr val="ff0000"/>
            </a:solidFill>
            <a:round/>
          </a:ln>
        </p:spPr>
        <p:style>
          <a:lnRef idx="0"/>
          <a:fillRef idx="0"/>
          <a:effectRef idx="0"/>
          <a:fontRef idx="minor"/>
        </p:style>
      </p:sp>
      <p:sp>
        <p:nvSpPr>
          <p:cNvPr id="178" name="Google Shape;216;p30"/>
          <p:cNvSpPr/>
          <p:nvPr/>
        </p:nvSpPr>
        <p:spPr>
          <a:xfrm>
            <a:off x="6061320" y="4100400"/>
            <a:ext cx="892080" cy="645480"/>
          </a:xfrm>
          <a:prstGeom prst="ellipse">
            <a:avLst/>
          </a:prstGeom>
          <a:noFill/>
          <a:ln w="38100">
            <a:solidFill>
              <a:srgbClr val="ff0000"/>
            </a:solidFill>
            <a:round/>
          </a:ln>
        </p:spPr>
        <p:style>
          <a:lnRef idx="0"/>
          <a:fillRef idx="0"/>
          <a:effectRef idx="0"/>
          <a:fontRef idx="minor"/>
        </p:style>
      </p:sp>
      <p:sp>
        <p:nvSpPr>
          <p:cNvPr id="179" name="Google Shape;217;p30"/>
          <p:cNvSpPr/>
          <p:nvPr/>
        </p:nvSpPr>
        <p:spPr>
          <a:xfrm>
            <a:off x="1452600" y="1698840"/>
            <a:ext cx="2547360" cy="73116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1" lang="en" sz="1800" spc="-1" strike="noStrike">
                <a:solidFill>
                  <a:srgbClr val="ff0000"/>
                </a:solidFill>
                <a:latin typeface="Comic Sans MS"/>
                <a:ea typeface="Comic Sans MS"/>
              </a:rPr>
              <a:t>1. Make sure “mBot” is selected </a:t>
            </a:r>
            <a:endParaRPr b="0" lang="en-US" sz="1800" spc="-1" strike="noStrike">
              <a:latin typeface="Arial"/>
            </a:endParaRPr>
          </a:p>
        </p:txBody>
      </p:sp>
      <p:sp>
        <p:nvSpPr>
          <p:cNvPr id="180" name="Google Shape;218;p30"/>
          <p:cNvSpPr/>
          <p:nvPr/>
        </p:nvSpPr>
        <p:spPr>
          <a:xfrm>
            <a:off x="3510000" y="3756240"/>
            <a:ext cx="2066400" cy="73116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1" lang="en" sz="1800" spc="-1" strike="noStrike">
                <a:solidFill>
                  <a:srgbClr val="ff0000"/>
                </a:solidFill>
                <a:latin typeface="Comic Sans MS"/>
                <a:ea typeface="Comic Sans MS"/>
              </a:rPr>
              <a:t>2. Make sure “Live” is selected </a:t>
            </a:r>
            <a:endParaRPr b="0" lang="en-US" sz="1800" spc="-1" strike="noStrike">
              <a:latin typeface="Arial"/>
            </a:endParaRPr>
          </a:p>
        </p:txBody>
      </p:sp>
      <p:sp>
        <p:nvSpPr>
          <p:cNvPr id="181" name="Google Shape;219;p30"/>
          <p:cNvSpPr/>
          <p:nvPr/>
        </p:nvSpPr>
        <p:spPr>
          <a:xfrm>
            <a:off x="3510000" y="2156040"/>
            <a:ext cx="6857280" cy="45684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1" lang="en" sz="1800" spc="-1" strike="noStrike">
                <a:solidFill>
                  <a:srgbClr val="59c059"/>
                </a:solidFill>
                <a:latin typeface="Comic Sans MS"/>
                <a:ea typeface="Comic Sans MS"/>
              </a:rPr>
              <a:t>3. Tap      to connect to mbot</a:t>
            </a:r>
            <a:endParaRPr b="0" lang="en-US" sz="1800" spc="-1" strike="noStrike">
              <a:latin typeface="Arial"/>
            </a:endParaRPr>
          </a:p>
        </p:txBody>
      </p:sp>
      <p:sp>
        <p:nvSpPr>
          <p:cNvPr id="182" name="Google Shape;220;p30"/>
          <p:cNvSpPr/>
          <p:nvPr/>
        </p:nvSpPr>
        <p:spPr>
          <a:xfrm>
            <a:off x="6043680" y="2162160"/>
            <a:ext cx="409320" cy="361800"/>
          </a:xfrm>
          <a:prstGeom prst="ellipse">
            <a:avLst/>
          </a:prstGeom>
          <a:blipFill rotWithShape="0">
            <a:blip r:embed="rId2"/>
            <a:srcRect/>
            <a:stretch/>
          </a:blipFill>
          <a:ln w="0">
            <a:noFill/>
          </a:ln>
        </p:spPr>
        <p:style>
          <a:lnRef idx="0"/>
          <a:fillRef idx="0"/>
          <a:effectRef idx="0"/>
          <a:fontRef idx="minor"/>
        </p:style>
      </p:sp>
      <p:sp>
        <p:nvSpPr>
          <p:cNvPr id="183" name="Google Shape;221;p30"/>
          <p:cNvSpPr/>
          <p:nvPr/>
        </p:nvSpPr>
        <p:spPr>
          <a:xfrm flipH="1" rot="5400000">
            <a:off x="5156280" y="1071360"/>
            <a:ext cx="627120" cy="1554120"/>
          </a:xfrm>
          <a:prstGeom prst="curvedConnector2">
            <a:avLst/>
          </a:prstGeom>
          <a:noFill/>
          <a:ln w="28575">
            <a:solidFill>
              <a:srgbClr val="ff0000"/>
            </a:solidFill>
            <a:round/>
            <a:tailEnd len="med" type="stealth" w="med"/>
          </a:ln>
        </p:spPr>
        <p:style>
          <a:lnRef idx="0"/>
          <a:fillRef idx="0"/>
          <a:effectRef idx="0"/>
          <a:fontRef idx="minor"/>
        </p:style>
      </p:sp>
      <p:sp>
        <p:nvSpPr>
          <p:cNvPr id="184" name="PlaceHolder 1"/>
          <p:cNvSpPr>
            <a:spLocks noGrp="1"/>
          </p:cNvSpPr>
          <p:nvPr>
            <p:ph type="sldNum" idx="21"/>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AB6C99FE-C05C-40E9-A2E6-2B2178CCA322}" type="slidenum">
              <a:rPr b="0" lang="en" sz="1000" spc="-1" strike="noStrike">
                <a:solidFill>
                  <a:srgbClr val="595959"/>
                </a:solidFill>
                <a:latin typeface="Arial"/>
                <a:ea typeface="Arial"/>
              </a:rPr>
              <a:t>&lt;number&gt;</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185" name="Google Shape;227;p31"/>
          <p:cNvSpPr/>
          <p:nvPr/>
        </p:nvSpPr>
        <p:spPr>
          <a:xfrm>
            <a:off x="-9360" y="-18720"/>
            <a:ext cx="9153000" cy="1089720"/>
          </a:xfrm>
          <a:prstGeom prst="rect">
            <a:avLst/>
          </a:prstGeom>
          <a:solidFill>
            <a:schemeClr val="lt1"/>
          </a:solidFill>
          <a:ln w="9525">
            <a:solidFill>
              <a:srgbClr val="ffffff"/>
            </a:solidFill>
            <a:round/>
          </a:ln>
        </p:spPr>
        <p:style>
          <a:lnRef idx="0"/>
          <a:fillRef idx="0"/>
          <a:effectRef idx="0"/>
          <a:fontRef idx="minor"/>
        </p:style>
      </p:sp>
      <p:sp>
        <p:nvSpPr>
          <p:cNvPr id="186" name="Google Shape;228;p31"/>
          <p:cNvSpPr txBox="1"/>
          <p:nvPr/>
        </p:nvSpPr>
        <p:spPr>
          <a:xfrm>
            <a:off x="1834200" y="369720"/>
            <a:ext cx="6228720" cy="40932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lang="en-US" sz="1400" spc="-1" strike="noStrike">
                <a:ln w="0">
                  <a:noFill/>
                </a:ln>
                <a:solidFill>
                  <a:srgbClr val="04beef"/>
                </a:solidFill>
                <a:latin typeface="Comic Sans MS"/>
                <a:ea typeface="Arial"/>
              </a:rPr>
              <a:t>Initial Software Check - 2</a:t>
            </a:r>
            <a:endParaRPr b="0" lang="en-US" sz="1400" spc="-1" strike="noStrike">
              <a:ln w="0">
                <a:noFill/>
              </a:ln>
              <a:solidFill>
                <a:srgbClr val="04beef"/>
              </a:solidFill>
              <a:latin typeface="Arial"/>
            </a:endParaRPr>
          </a:p>
        </p:txBody>
      </p:sp>
      <p:pic>
        <p:nvPicPr>
          <p:cNvPr id="187" name="Google Shape;229;p31" descr=""/>
          <p:cNvPicPr/>
          <p:nvPr/>
        </p:nvPicPr>
        <p:blipFill>
          <a:blip r:embed="rId1"/>
          <a:srcRect l="3955" t="0" r="0" b="0"/>
          <a:stretch/>
        </p:blipFill>
        <p:spPr>
          <a:xfrm>
            <a:off x="483840" y="1223640"/>
            <a:ext cx="8046000" cy="3767400"/>
          </a:xfrm>
          <a:prstGeom prst="rect">
            <a:avLst/>
          </a:prstGeom>
          <a:ln w="0">
            <a:noFill/>
          </a:ln>
        </p:spPr>
      </p:pic>
      <p:sp>
        <p:nvSpPr>
          <p:cNvPr id="188" name="Google Shape;230;p31"/>
          <p:cNvSpPr/>
          <p:nvPr/>
        </p:nvSpPr>
        <p:spPr>
          <a:xfrm>
            <a:off x="3766320" y="3530880"/>
            <a:ext cx="1438200" cy="722160"/>
          </a:xfrm>
          <a:prstGeom prst="ellipse">
            <a:avLst/>
          </a:prstGeom>
          <a:noFill/>
          <a:ln w="28575">
            <a:solidFill>
              <a:srgbClr val="ff0000"/>
            </a:solidFill>
            <a:round/>
          </a:ln>
        </p:spPr>
        <p:style>
          <a:lnRef idx="0"/>
          <a:fillRef idx="0"/>
          <a:effectRef idx="0"/>
          <a:fontRef idx="minor"/>
        </p:style>
      </p:sp>
      <p:sp>
        <p:nvSpPr>
          <p:cNvPr id="189" name="Google Shape;231;p31"/>
          <p:cNvSpPr/>
          <p:nvPr/>
        </p:nvSpPr>
        <p:spPr>
          <a:xfrm>
            <a:off x="5234400" y="3536640"/>
            <a:ext cx="2066400" cy="73116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1" lang="en" sz="1800" spc="-1" strike="noStrike">
                <a:solidFill>
                  <a:srgbClr val="ff0000"/>
                </a:solidFill>
                <a:latin typeface="Comic Sans MS"/>
                <a:ea typeface="Comic Sans MS"/>
              </a:rPr>
              <a:t>Click on “Connect” button</a:t>
            </a:r>
            <a:endParaRPr b="0" lang="en-US" sz="1800" spc="-1" strike="noStrike">
              <a:latin typeface="Arial"/>
            </a:endParaRPr>
          </a:p>
        </p:txBody>
      </p:sp>
      <p:sp>
        <p:nvSpPr>
          <p:cNvPr id="190" name="PlaceHolder 1"/>
          <p:cNvSpPr>
            <a:spLocks noGrp="1"/>
          </p:cNvSpPr>
          <p:nvPr>
            <p:ph type="sldNum" idx="22"/>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725B2C59-C0CC-4963-8D3A-ABA01EEB5F72}" type="slidenum">
              <a:rPr b="0" lang="en" sz="1000" spc="-1" strike="noStrike">
                <a:solidFill>
                  <a:srgbClr val="595959"/>
                </a:solidFill>
                <a:latin typeface="Arial"/>
                <a:ea typeface="Arial"/>
              </a:rPr>
              <a:t>&lt;number&gt;</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5" name="Google Shape;69;p14" descr="Meet Sophia the Robot and follow her journey as she travels and learns about the world.  Sophia is Hanson Robotics’ most advanced human-like robot, created by combining breakthrough innovations in robotics, AI, and artistry. She is endowed with remarkable expressiveness, aesthetics, and interactivity, and can simulate a full range of facial expressions, track and recognize faces, and hold natural conversations with people.&#10;&#10;Subscribe to Hanson Robotics: https://bit.ly/2FWnF0M&#10;&#10;Follow Sophia the Robot: &#10;Twitter: https://twitter.com/realsophiarobot&#10;Facebook: https://www.facebook.com/realsophiarobot/ &#10;Instagram: https://www.instagram.com/realsophiarobot&#10;LinkedIn: https://www.linkedin.com/in/realsophiarobot/ &#10;YouTube: https://bit.ly/2RMawys&#10;&#10;Follow Hanson Robotics: &#10;Twitter: https://twitter.com/hansonrobotics&#10;Facebook: https://www.facebook.com/hansonrobotics&#10;Instagram: https://www.instagram.com/hansonrobotics&#10;LinkedIn: https://www.linkedin.com/company/hanson-robotics/ &#10;&#10;About Hanson Robotics: &#10;Hanson Robotics is an AI and robotics company dedicated to creating empathetic, living, intelligent machines that enrich our lives. Our innovations in AI research and development, robotics engineering, experiential design, storytelling, and material science bring robots to life as engaging characters, useful products, and evolving AI to achieve the ever-greater good for all. &#10;&#10;www.hansonrobotics.com">
            <a:hlinkClick r:id="rId1"/>
          </p:cNvPr>
          <p:cNvPicPr/>
          <p:nvPr/>
        </p:nvPicPr>
        <p:blipFill>
          <a:blip r:embed="rId2"/>
          <a:stretch/>
        </p:blipFill>
        <p:spPr>
          <a:xfrm>
            <a:off x="0" y="0"/>
            <a:ext cx="9143640" cy="514332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95"/>
                                        </p:tgtEl>
                                        <p:attrNameLst>
                                          <p:attrName>style.visibility</p:attrName>
                                        </p:attrNameLst>
                                      </p:cBhvr>
                                      <p:to>
                                        <p:strVal val="visible"/>
                                      </p:to>
                                    </p:set>
                                    <p:animEffect filter="fade" transition="in">
                                      <p:cBhvr additive="repl">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10">
                                  <p:stCondLst>
                                    <p:cond delay="0"/>
                                  </p:stCondLst>
                                  <p:childTnLst>
                                    <p:set>
                                      <p:cBhvr>
                                        <p:cTn id="11" dur="1" fill="hold">
                                          <p:stCondLst>
                                            <p:cond delay="0"/>
                                          </p:stCondLst>
                                        </p:cTn>
                                        <p:tgtEl>
                                          <p:spTgt spid="95"/>
                                        </p:tgtEl>
                                        <p:attrNameLst>
                                          <p:attrName>style.visibility</p:attrName>
                                        </p:attrNameLst>
                                      </p:cBhvr>
                                      <p:to>
                                        <p:strVal val="visible"/>
                                      </p:to>
                                    </p:set>
                                    <p:animEffect filter="fade" transition="in">
                                      <p:cBhvr additive="repl">
                                        <p:cTn id="12"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pic>
        <p:nvPicPr>
          <p:cNvPr id="191" name="Google Shape;237;p32" descr=""/>
          <p:cNvPicPr/>
          <p:nvPr/>
        </p:nvPicPr>
        <p:blipFill>
          <a:blip r:embed="rId1"/>
          <a:srcRect l="4130" t="0" r="0" b="0"/>
          <a:stretch/>
        </p:blipFill>
        <p:spPr>
          <a:xfrm>
            <a:off x="750960" y="1258560"/>
            <a:ext cx="7632360" cy="3581640"/>
          </a:xfrm>
          <a:prstGeom prst="rect">
            <a:avLst/>
          </a:prstGeom>
          <a:ln w="0">
            <a:noFill/>
          </a:ln>
        </p:spPr>
      </p:pic>
      <p:sp>
        <p:nvSpPr>
          <p:cNvPr id="192" name="Google Shape;238;p32"/>
          <p:cNvSpPr/>
          <p:nvPr/>
        </p:nvSpPr>
        <p:spPr>
          <a:xfrm>
            <a:off x="-9360" y="-18720"/>
            <a:ext cx="9153000" cy="1089720"/>
          </a:xfrm>
          <a:prstGeom prst="rect">
            <a:avLst/>
          </a:prstGeom>
          <a:solidFill>
            <a:schemeClr val="lt1"/>
          </a:solidFill>
          <a:ln w="9525">
            <a:solidFill>
              <a:srgbClr val="ffffff"/>
            </a:solidFill>
            <a:round/>
          </a:ln>
        </p:spPr>
        <p:style>
          <a:lnRef idx="0"/>
          <a:fillRef idx="0"/>
          <a:effectRef idx="0"/>
          <a:fontRef idx="minor"/>
        </p:style>
      </p:sp>
      <p:sp>
        <p:nvSpPr>
          <p:cNvPr id="193" name="Google Shape;239;p32"/>
          <p:cNvSpPr txBox="1"/>
          <p:nvPr/>
        </p:nvSpPr>
        <p:spPr>
          <a:xfrm>
            <a:off x="1032480" y="369720"/>
            <a:ext cx="7078680" cy="50580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lang="en-US" sz="1400" spc="-1" strike="noStrike">
                <a:ln w="0">
                  <a:noFill/>
                </a:ln>
                <a:solidFill>
                  <a:srgbClr val="04beef"/>
                </a:solidFill>
                <a:latin typeface="Comic Sans MS"/>
                <a:ea typeface="Arial"/>
              </a:rPr>
              <a:t>What Do I See On My Screen</a:t>
            </a:r>
            <a:endParaRPr b="0" lang="en-US" sz="1400" spc="-1" strike="noStrike">
              <a:ln w="0">
                <a:noFill/>
              </a:ln>
              <a:solidFill>
                <a:srgbClr val="04beef"/>
              </a:solidFill>
              <a:latin typeface="Arial"/>
            </a:endParaRPr>
          </a:p>
        </p:txBody>
      </p:sp>
      <p:sp>
        <p:nvSpPr>
          <p:cNvPr id="194" name="Google Shape;240;p32"/>
          <p:cNvSpPr/>
          <p:nvPr/>
        </p:nvSpPr>
        <p:spPr>
          <a:xfrm>
            <a:off x="742320" y="1658160"/>
            <a:ext cx="668880" cy="2571480"/>
          </a:xfrm>
          <a:prstGeom prst="rect">
            <a:avLst/>
          </a:prstGeom>
          <a:noFill/>
          <a:ln w="28575">
            <a:solidFill>
              <a:srgbClr val="000000"/>
            </a:solidFill>
            <a:round/>
          </a:ln>
        </p:spPr>
        <p:style>
          <a:lnRef idx="0"/>
          <a:fillRef idx="0"/>
          <a:effectRef idx="0"/>
          <a:fontRef idx="minor"/>
        </p:style>
      </p:sp>
      <p:sp>
        <p:nvSpPr>
          <p:cNvPr id="195" name="Google Shape;241;p32"/>
          <p:cNvSpPr/>
          <p:nvPr/>
        </p:nvSpPr>
        <p:spPr>
          <a:xfrm rot="16200000">
            <a:off x="-354240" y="2872080"/>
            <a:ext cx="1652040" cy="422640"/>
          </a:xfrm>
          <a:prstGeom prst="rect">
            <a:avLst/>
          </a:prstGeom>
          <a:noFill/>
          <a:ln w="0">
            <a:noFill/>
          </a:ln>
        </p:spPr>
        <p:style>
          <a:lnRef idx="0"/>
          <a:fillRef idx="0"/>
          <a:effectRef idx="0"/>
          <a:fontRef idx="minor"/>
        </p:style>
        <p:txBody>
          <a:bodyPr tIns="91440" bIns="91440" anchor="t">
            <a:noAutofit/>
          </a:bodyPr>
          <a:p>
            <a:pPr algn="ctr">
              <a:lnSpc>
                <a:spcPct val="100000"/>
              </a:lnSpc>
              <a:buNone/>
              <a:tabLst>
                <a:tab algn="l" pos="0"/>
              </a:tabLst>
            </a:pPr>
            <a:r>
              <a:rPr b="1" lang="en" sz="1800" spc="-1" strike="noStrike">
                <a:solidFill>
                  <a:srgbClr val="000000"/>
                </a:solidFill>
                <a:latin typeface="Comic Sans MS"/>
                <a:ea typeface="Comic Sans MS"/>
              </a:rPr>
              <a:t>Blocks Tab</a:t>
            </a:r>
            <a:endParaRPr b="0" lang="en-US" sz="1800" spc="-1" strike="noStrike">
              <a:latin typeface="Arial"/>
            </a:endParaRPr>
          </a:p>
        </p:txBody>
      </p:sp>
      <p:sp>
        <p:nvSpPr>
          <p:cNvPr id="196" name="Google Shape;242;p32"/>
          <p:cNvSpPr/>
          <p:nvPr/>
        </p:nvSpPr>
        <p:spPr>
          <a:xfrm>
            <a:off x="7704000" y="4184280"/>
            <a:ext cx="422640" cy="422640"/>
          </a:xfrm>
          <a:prstGeom prst="rect">
            <a:avLst/>
          </a:prstGeom>
          <a:noFill/>
          <a:ln w="28575">
            <a:solidFill>
              <a:srgbClr val="ffab19"/>
            </a:solidFill>
            <a:round/>
          </a:ln>
        </p:spPr>
        <p:style>
          <a:lnRef idx="0"/>
          <a:fillRef idx="0"/>
          <a:effectRef idx="0"/>
          <a:fontRef idx="minor"/>
        </p:style>
      </p:sp>
      <p:sp>
        <p:nvSpPr>
          <p:cNvPr id="197" name="Google Shape;243;p32"/>
          <p:cNvSpPr/>
          <p:nvPr/>
        </p:nvSpPr>
        <p:spPr>
          <a:xfrm>
            <a:off x="7202880" y="3371040"/>
            <a:ext cx="1291320" cy="622080"/>
          </a:xfrm>
          <a:prstGeom prst="rect">
            <a:avLst/>
          </a:prstGeom>
          <a:noFill/>
          <a:ln w="0">
            <a:noFill/>
          </a:ln>
        </p:spPr>
        <p:style>
          <a:lnRef idx="0"/>
          <a:fillRef idx="0"/>
          <a:effectRef idx="0"/>
          <a:fontRef idx="minor"/>
        </p:style>
        <p:txBody>
          <a:bodyPr tIns="91440" bIns="91440" anchor="t">
            <a:noAutofit/>
          </a:bodyPr>
          <a:p>
            <a:pPr algn="ctr">
              <a:lnSpc>
                <a:spcPct val="100000"/>
              </a:lnSpc>
              <a:buNone/>
              <a:tabLst>
                <a:tab algn="l" pos="0"/>
              </a:tabLst>
            </a:pPr>
            <a:r>
              <a:rPr b="1" lang="en" sz="1800" spc="-1" strike="noStrike">
                <a:solidFill>
                  <a:srgbClr val="ffab19"/>
                </a:solidFill>
                <a:latin typeface="Comic Sans MS"/>
                <a:ea typeface="Comic Sans MS"/>
              </a:rPr>
              <a:t>Start Button</a:t>
            </a:r>
            <a:endParaRPr b="0" lang="en-US" sz="1800" spc="-1" strike="noStrike">
              <a:latin typeface="Arial"/>
            </a:endParaRPr>
          </a:p>
        </p:txBody>
      </p:sp>
      <p:sp>
        <p:nvSpPr>
          <p:cNvPr id="198" name="Google Shape;244;p32"/>
          <p:cNvSpPr/>
          <p:nvPr/>
        </p:nvSpPr>
        <p:spPr>
          <a:xfrm>
            <a:off x="1487520" y="1658160"/>
            <a:ext cx="6869520" cy="2477520"/>
          </a:xfrm>
          <a:prstGeom prst="rect">
            <a:avLst/>
          </a:prstGeom>
          <a:noFill/>
          <a:ln w="28575">
            <a:solidFill>
              <a:srgbClr val="9013fe"/>
            </a:solidFill>
            <a:round/>
          </a:ln>
        </p:spPr>
        <p:style>
          <a:lnRef idx="0"/>
          <a:fillRef idx="0"/>
          <a:effectRef idx="0"/>
          <a:fontRef idx="minor"/>
        </p:style>
      </p:sp>
      <p:sp>
        <p:nvSpPr>
          <p:cNvPr id="199" name="Google Shape;245;p32"/>
          <p:cNvSpPr/>
          <p:nvPr/>
        </p:nvSpPr>
        <p:spPr>
          <a:xfrm>
            <a:off x="3745800" y="2561760"/>
            <a:ext cx="1652040" cy="422640"/>
          </a:xfrm>
          <a:prstGeom prst="rect">
            <a:avLst/>
          </a:prstGeom>
          <a:noFill/>
          <a:ln w="0">
            <a:noFill/>
          </a:ln>
        </p:spPr>
        <p:style>
          <a:lnRef idx="0"/>
          <a:fillRef idx="0"/>
          <a:effectRef idx="0"/>
          <a:fontRef idx="minor"/>
        </p:style>
        <p:txBody>
          <a:bodyPr tIns="91440" bIns="91440" anchor="t">
            <a:noAutofit/>
          </a:bodyPr>
          <a:p>
            <a:pPr algn="ctr">
              <a:lnSpc>
                <a:spcPct val="100000"/>
              </a:lnSpc>
              <a:buNone/>
              <a:tabLst>
                <a:tab algn="l" pos="0"/>
              </a:tabLst>
            </a:pPr>
            <a:r>
              <a:rPr b="1" lang="en" sz="1800" spc="-1" strike="noStrike">
                <a:solidFill>
                  <a:srgbClr val="9013fe"/>
                </a:solidFill>
                <a:latin typeface="Comic Sans MS"/>
                <a:ea typeface="Comic Sans MS"/>
              </a:rPr>
              <a:t>Coding Area</a:t>
            </a:r>
            <a:endParaRPr b="0" lang="en-US" sz="1800" spc="-1" strike="noStrike">
              <a:latin typeface="Arial"/>
            </a:endParaRPr>
          </a:p>
        </p:txBody>
      </p:sp>
      <p:sp>
        <p:nvSpPr>
          <p:cNvPr id="200" name="PlaceHolder 1"/>
          <p:cNvSpPr>
            <a:spLocks noGrp="1"/>
          </p:cNvSpPr>
          <p:nvPr>
            <p:ph type="sldNum" idx="23"/>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C47A3392-16A1-4F68-9888-B9FEA4F7ED8E}" type="slidenum">
              <a:rPr b="0" lang="en" sz="1000" spc="-1" strike="noStrike">
                <a:solidFill>
                  <a:srgbClr val="595959"/>
                </a:solidFill>
                <a:latin typeface="Arial"/>
                <a:ea typeface="Arial"/>
              </a:rPr>
              <a:t>&lt;number&gt;</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201" name="Google Shape;251;p33"/>
          <p:cNvSpPr txBox="1"/>
          <p:nvPr/>
        </p:nvSpPr>
        <p:spPr>
          <a:xfrm>
            <a:off x="1544040" y="446040"/>
            <a:ext cx="6055920" cy="39528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lang="en-US" sz="1400" spc="-1" strike="noStrike">
                <a:ln w="0">
                  <a:noFill/>
                </a:ln>
                <a:solidFill>
                  <a:srgbClr val="ffffff"/>
                </a:solidFill>
                <a:latin typeface="Comic Sans MS"/>
                <a:ea typeface="Arial"/>
              </a:rPr>
              <a:t>Task 1 - Detect Obstacle</a:t>
            </a:r>
            <a:endParaRPr b="0" lang="en-US" sz="1400" spc="-1" strike="noStrike">
              <a:ln w="0">
                <a:noFill/>
              </a:ln>
              <a:solidFill>
                <a:srgbClr val="ffffff"/>
              </a:solidFill>
              <a:latin typeface="Arial"/>
            </a:endParaRPr>
          </a:p>
        </p:txBody>
      </p:sp>
      <p:sp>
        <p:nvSpPr>
          <p:cNvPr id="202" name="Google Shape;252;p33"/>
          <p:cNvSpPr/>
          <p:nvPr/>
        </p:nvSpPr>
        <p:spPr>
          <a:xfrm>
            <a:off x="1676160" y="1187280"/>
            <a:ext cx="6055920" cy="1528920"/>
          </a:xfrm>
          <a:prstGeom prst="diamond">
            <a:avLst/>
          </a:prstGeom>
          <a:solidFill>
            <a:srgbClr val="ffab19"/>
          </a:solidFill>
          <a:ln w="28575">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0" lang="en" sz="2000" spc="-1" strike="noStrike">
                <a:solidFill>
                  <a:srgbClr val="ffffff"/>
                </a:solidFill>
                <a:latin typeface="Comic Sans MS"/>
                <a:ea typeface="Comic Sans MS"/>
              </a:rPr>
              <a:t>If </a:t>
            </a:r>
            <a:endParaRPr b="0" lang="en-US" sz="2000" spc="-1" strike="noStrike">
              <a:latin typeface="Arial"/>
            </a:endParaRPr>
          </a:p>
          <a:p>
            <a:pPr algn="ctr">
              <a:lnSpc>
                <a:spcPct val="100000"/>
              </a:lnSpc>
              <a:buNone/>
              <a:tabLst>
                <a:tab algn="l" pos="0"/>
              </a:tabLst>
            </a:pPr>
            <a:r>
              <a:rPr b="0" lang="en" sz="2000" spc="-1" strike="noStrike">
                <a:solidFill>
                  <a:srgbClr val="ffffff"/>
                </a:solidFill>
                <a:latin typeface="Comic Sans MS"/>
                <a:ea typeface="Comic Sans MS"/>
              </a:rPr>
              <a:t>distance from obstacle &lt; 20cm</a:t>
            </a:r>
            <a:endParaRPr b="0" lang="en-US" sz="2000" spc="-1" strike="noStrike">
              <a:latin typeface="Arial"/>
            </a:endParaRPr>
          </a:p>
        </p:txBody>
      </p:sp>
      <p:grpSp>
        <p:nvGrpSpPr>
          <p:cNvPr id="203" name="Google Shape;253;p33"/>
          <p:cNvGrpSpPr/>
          <p:nvPr/>
        </p:nvGrpSpPr>
        <p:grpSpPr>
          <a:xfrm>
            <a:off x="428040" y="3244680"/>
            <a:ext cx="2328840" cy="1208880"/>
            <a:chOff x="428040" y="3244680"/>
            <a:chExt cx="2328840" cy="1208880"/>
          </a:xfrm>
        </p:grpSpPr>
        <p:sp>
          <p:nvSpPr>
            <p:cNvPr id="204" name="Google Shape;254;p33"/>
            <p:cNvSpPr/>
            <p:nvPr/>
          </p:nvSpPr>
          <p:spPr>
            <a:xfrm>
              <a:off x="428040" y="3244680"/>
              <a:ext cx="2328840" cy="1208880"/>
            </a:xfrm>
            <a:prstGeom prst="rect">
              <a:avLst/>
            </a:prstGeom>
            <a:solidFill>
              <a:srgbClr val="9013fe"/>
            </a:solidFill>
            <a:ln w="28575">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0" lang="en" sz="2000" spc="-1" strike="noStrike">
                  <a:solidFill>
                    <a:srgbClr val="ffffff"/>
                  </a:solidFill>
                  <a:latin typeface="Comic Sans MS"/>
                  <a:ea typeface="Comic Sans MS"/>
                </a:rPr>
                <a:t>Glow in  —--</a:t>
              </a:r>
              <a:endParaRPr b="0" lang="en-US" sz="2000" spc="-1" strike="noStrike">
                <a:latin typeface="Arial"/>
              </a:endParaRPr>
            </a:p>
          </p:txBody>
        </p:sp>
        <p:sp>
          <p:nvSpPr>
            <p:cNvPr id="205" name="Google Shape;255;p33"/>
            <p:cNvSpPr/>
            <p:nvPr/>
          </p:nvSpPr>
          <p:spPr>
            <a:xfrm>
              <a:off x="1752840" y="3732120"/>
              <a:ext cx="653040" cy="333360"/>
            </a:xfrm>
            <a:prstGeom prst="flowChartTerminator">
              <a:avLst/>
            </a:prstGeom>
            <a:solidFill>
              <a:srgbClr val="ff0000"/>
            </a:solidFill>
            <a:ln w="28575">
              <a:solidFill>
                <a:srgbClr val="ffffff"/>
              </a:solidFill>
              <a:round/>
            </a:ln>
          </p:spPr>
          <p:style>
            <a:lnRef idx="0"/>
            <a:fillRef idx="0"/>
            <a:effectRef idx="0"/>
            <a:fontRef idx="minor"/>
          </p:style>
        </p:sp>
      </p:grpSp>
      <p:grpSp>
        <p:nvGrpSpPr>
          <p:cNvPr id="206" name="Google Shape;256;p33"/>
          <p:cNvGrpSpPr/>
          <p:nvPr/>
        </p:nvGrpSpPr>
        <p:grpSpPr>
          <a:xfrm>
            <a:off x="6637680" y="3244680"/>
            <a:ext cx="2328840" cy="1208880"/>
            <a:chOff x="6637680" y="3244680"/>
            <a:chExt cx="2328840" cy="1208880"/>
          </a:xfrm>
        </p:grpSpPr>
        <p:sp>
          <p:nvSpPr>
            <p:cNvPr id="207" name="Google Shape;257;p33"/>
            <p:cNvSpPr/>
            <p:nvPr/>
          </p:nvSpPr>
          <p:spPr>
            <a:xfrm>
              <a:off x="6637680" y="3244680"/>
              <a:ext cx="2328840" cy="1208880"/>
            </a:xfrm>
            <a:prstGeom prst="rect">
              <a:avLst/>
            </a:prstGeom>
            <a:solidFill>
              <a:srgbClr val="9013fe"/>
            </a:solidFill>
            <a:ln w="28575">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0" lang="en" sz="2000" spc="-1" strike="noStrike">
                  <a:solidFill>
                    <a:srgbClr val="ffffff"/>
                  </a:solidFill>
                  <a:latin typeface="Comic Sans MS"/>
                  <a:ea typeface="Comic Sans MS"/>
                </a:rPr>
                <a:t>Glow in  —--</a:t>
              </a:r>
              <a:endParaRPr b="0" lang="en-US" sz="2000" spc="-1" strike="noStrike">
                <a:latin typeface="Arial"/>
              </a:endParaRPr>
            </a:p>
          </p:txBody>
        </p:sp>
        <p:sp>
          <p:nvSpPr>
            <p:cNvPr id="208" name="Google Shape;258;p33"/>
            <p:cNvSpPr/>
            <p:nvPr/>
          </p:nvSpPr>
          <p:spPr>
            <a:xfrm>
              <a:off x="7962480" y="3732120"/>
              <a:ext cx="653040" cy="333360"/>
            </a:xfrm>
            <a:prstGeom prst="flowChartTerminator">
              <a:avLst/>
            </a:prstGeom>
            <a:solidFill>
              <a:srgbClr val="59c059"/>
            </a:solidFill>
            <a:ln w="28575">
              <a:solidFill>
                <a:srgbClr val="ffffff"/>
              </a:solidFill>
              <a:round/>
            </a:ln>
          </p:spPr>
          <p:style>
            <a:lnRef idx="0"/>
            <a:fillRef idx="0"/>
            <a:effectRef idx="0"/>
            <a:fontRef idx="minor"/>
          </p:style>
        </p:sp>
      </p:grpSp>
      <p:sp>
        <p:nvSpPr>
          <p:cNvPr id="209" name="Google Shape;259;p33"/>
          <p:cNvSpPr/>
          <p:nvPr/>
        </p:nvSpPr>
        <p:spPr>
          <a:xfrm flipH="1">
            <a:off x="1592640" y="1951560"/>
            <a:ext cx="83520" cy="1292760"/>
          </a:xfrm>
          <a:prstGeom prst="bentConnector2">
            <a:avLst/>
          </a:prstGeom>
          <a:noFill/>
          <a:ln w="28575">
            <a:solidFill>
              <a:srgbClr val="ffffff"/>
            </a:solidFill>
            <a:round/>
            <a:tailEnd len="med" type="stealth" w="med"/>
          </a:ln>
        </p:spPr>
        <p:style>
          <a:lnRef idx="0"/>
          <a:fillRef idx="0"/>
          <a:effectRef idx="0"/>
          <a:fontRef idx="minor"/>
        </p:style>
      </p:sp>
      <p:sp>
        <p:nvSpPr>
          <p:cNvPr id="210" name="Google Shape;260;p33"/>
          <p:cNvSpPr/>
          <p:nvPr/>
        </p:nvSpPr>
        <p:spPr>
          <a:xfrm>
            <a:off x="7732440" y="1951560"/>
            <a:ext cx="69480" cy="1292760"/>
          </a:xfrm>
          <a:prstGeom prst="bentConnector2">
            <a:avLst/>
          </a:prstGeom>
          <a:noFill/>
          <a:ln w="28575">
            <a:solidFill>
              <a:srgbClr val="ffffff"/>
            </a:solidFill>
            <a:round/>
            <a:tailEnd len="med" type="stealth" w="med"/>
          </a:ln>
        </p:spPr>
        <p:style>
          <a:lnRef idx="0"/>
          <a:fillRef idx="0"/>
          <a:effectRef idx="0"/>
          <a:fontRef idx="minor"/>
        </p:style>
      </p:sp>
      <p:sp>
        <p:nvSpPr>
          <p:cNvPr id="211" name="Google Shape;261;p33"/>
          <p:cNvSpPr/>
          <p:nvPr/>
        </p:nvSpPr>
        <p:spPr>
          <a:xfrm>
            <a:off x="1712520" y="2466000"/>
            <a:ext cx="708480" cy="394920"/>
          </a:xfrm>
          <a:prstGeom prst="rect">
            <a:avLst/>
          </a:prstGeom>
          <a:noFill/>
          <a:ln w="0">
            <a:noFill/>
          </a:ln>
        </p:spPr>
        <p:style>
          <a:lnRef idx="0"/>
          <a:fillRef idx="0"/>
          <a:effectRef idx="0"/>
          <a:fontRef idx="minor"/>
        </p:style>
        <p:txBody>
          <a:bodyPr tIns="91440" bIns="91440" anchor="t">
            <a:noAutofit/>
          </a:bodyPr>
          <a:p>
            <a:pPr>
              <a:lnSpc>
                <a:spcPct val="100000"/>
              </a:lnSpc>
              <a:buNone/>
              <a:tabLst>
                <a:tab algn="l" pos="0"/>
              </a:tabLst>
            </a:pPr>
            <a:r>
              <a:rPr b="0" lang="en" sz="1800" spc="-1" strike="noStrike">
                <a:solidFill>
                  <a:srgbClr val="ffffff"/>
                </a:solidFill>
                <a:latin typeface="Arial"/>
                <a:ea typeface="Arial"/>
              </a:rPr>
              <a:t>[Yes]</a:t>
            </a:r>
            <a:endParaRPr b="0" lang="en-US" sz="1800" spc="-1" strike="noStrike">
              <a:latin typeface="Arial"/>
            </a:endParaRPr>
          </a:p>
          <a:p>
            <a:pPr>
              <a:lnSpc>
                <a:spcPct val="100000"/>
              </a:lnSpc>
              <a:buNone/>
              <a:tabLst>
                <a:tab algn="l" pos="0"/>
              </a:tabLst>
            </a:pPr>
            <a:endParaRPr b="0" lang="en-US" sz="1800" spc="-1" strike="noStrike">
              <a:latin typeface="Arial"/>
            </a:endParaRPr>
          </a:p>
        </p:txBody>
      </p:sp>
      <p:sp>
        <p:nvSpPr>
          <p:cNvPr id="212" name="Google Shape;262;p33"/>
          <p:cNvSpPr/>
          <p:nvPr/>
        </p:nvSpPr>
        <p:spPr>
          <a:xfrm>
            <a:off x="7884720" y="2466000"/>
            <a:ext cx="708480" cy="394920"/>
          </a:xfrm>
          <a:prstGeom prst="rect">
            <a:avLst/>
          </a:prstGeom>
          <a:noFill/>
          <a:ln w="0">
            <a:noFill/>
          </a:ln>
        </p:spPr>
        <p:style>
          <a:lnRef idx="0"/>
          <a:fillRef idx="0"/>
          <a:effectRef idx="0"/>
          <a:fontRef idx="minor"/>
        </p:style>
        <p:txBody>
          <a:bodyPr tIns="91440" bIns="91440" anchor="t">
            <a:noAutofit/>
          </a:bodyPr>
          <a:p>
            <a:pPr>
              <a:lnSpc>
                <a:spcPct val="100000"/>
              </a:lnSpc>
              <a:buNone/>
              <a:tabLst>
                <a:tab algn="l" pos="0"/>
              </a:tabLst>
            </a:pPr>
            <a:r>
              <a:rPr b="0" lang="en" sz="1800" spc="-1" strike="noStrike">
                <a:solidFill>
                  <a:srgbClr val="ffffff"/>
                </a:solidFill>
                <a:latin typeface="Arial"/>
                <a:ea typeface="Arial"/>
              </a:rPr>
              <a:t>[No]</a:t>
            </a:r>
            <a:endParaRPr b="0" lang="en-US" sz="1800" spc="-1" strike="noStrike">
              <a:latin typeface="Arial"/>
            </a:endParaRPr>
          </a:p>
          <a:p>
            <a:pPr>
              <a:lnSpc>
                <a:spcPct val="100000"/>
              </a:lnSpc>
              <a:buNone/>
              <a:tabLst>
                <a:tab algn="l" pos="0"/>
              </a:tabLst>
            </a:pPr>
            <a:endParaRPr b="0" lang="en-US" sz="1800" spc="-1" strike="noStrike">
              <a:latin typeface="Arial"/>
            </a:endParaRPr>
          </a:p>
        </p:txBody>
      </p:sp>
      <p:sp>
        <p:nvSpPr>
          <p:cNvPr id="213" name="PlaceHolder 1"/>
          <p:cNvSpPr>
            <a:spLocks noGrp="1"/>
          </p:cNvSpPr>
          <p:nvPr>
            <p:ph type="sldNum" idx="24"/>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364F7402-EF69-4838-BCD1-E9D5E5ADCD39}" type="slidenum">
              <a:rPr b="0" lang="en" sz="1000" spc="-1" strike="noStrike">
                <a:solidFill>
                  <a:srgbClr val="595959"/>
                </a:solidFill>
                <a:latin typeface="Arial"/>
                <a:ea typeface="Arial"/>
              </a:rPr>
              <a:t>&lt;number&gt;</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214" name="Google Shape;268;p34"/>
          <p:cNvSpPr/>
          <p:nvPr/>
        </p:nvSpPr>
        <p:spPr>
          <a:xfrm>
            <a:off x="1470240" y="-7200"/>
            <a:ext cx="6247080" cy="5143320"/>
          </a:xfrm>
          <a:prstGeom prst="rect">
            <a:avLst/>
          </a:prstGeom>
          <a:solidFill>
            <a:schemeClr val="lt1"/>
          </a:solidFill>
          <a:ln w="9525">
            <a:solidFill>
              <a:srgbClr val="ffffff"/>
            </a:solidFill>
            <a:round/>
          </a:ln>
        </p:spPr>
        <p:style>
          <a:lnRef idx="0"/>
          <a:fillRef idx="0"/>
          <a:effectRef idx="0"/>
          <a:fontRef idx="minor"/>
        </p:style>
      </p:sp>
      <p:sp>
        <p:nvSpPr>
          <p:cNvPr id="215" name="PlaceHolder 1"/>
          <p:cNvSpPr>
            <a:spLocks noGrp="1"/>
          </p:cNvSpPr>
          <p:nvPr>
            <p:ph type="sldNum" idx="25"/>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1A4ACDDA-E979-43C4-91FB-CD9827CFF8B8}" type="slidenum">
              <a:rPr b="0" lang="en" sz="1000" spc="-1" strike="noStrike">
                <a:solidFill>
                  <a:srgbClr val="595959"/>
                </a:solidFill>
                <a:latin typeface="Arial"/>
                <a:ea typeface="Arial"/>
              </a:rPr>
              <a:t>&lt;number&gt;</a:t>
            </a:fld>
            <a:endParaRPr b="0" lang="en-US" sz="1000" spc="-1" strike="noStrike">
              <a:latin typeface="Times New Roman"/>
            </a:endParaRPr>
          </a:p>
        </p:txBody>
      </p:sp>
      <p:pic>
        <p:nvPicPr>
          <p:cNvPr id="216" name="Google Shape;270;p34" descr=""/>
          <p:cNvPicPr/>
          <p:nvPr/>
        </p:nvPicPr>
        <p:blipFill>
          <a:blip r:embed="rId1"/>
          <a:stretch/>
        </p:blipFill>
        <p:spPr>
          <a:xfrm>
            <a:off x="1470240" y="614520"/>
            <a:ext cx="6247080" cy="387720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217" name="Google Shape;275;p35"/>
          <p:cNvSpPr txBox="1"/>
          <p:nvPr/>
        </p:nvSpPr>
        <p:spPr>
          <a:xfrm>
            <a:off x="1672200" y="110880"/>
            <a:ext cx="5911200" cy="107604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lang="en-US" sz="1400" spc="-1" strike="noStrike">
                <a:ln w="0">
                  <a:noFill/>
                </a:ln>
                <a:solidFill>
                  <a:srgbClr val="ffffff"/>
                </a:solidFill>
                <a:latin typeface="Comic Sans MS"/>
                <a:ea typeface="Arial"/>
              </a:rPr>
              <a:t>Task 2 - Make movement</a:t>
            </a:r>
            <a:br>
              <a:rPr sz="1400"/>
            </a:br>
            <a:r>
              <a:rPr b="1" lang="en-US" sz="1400" spc="-1" strike="noStrike">
                <a:ln w="0">
                  <a:noFill/>
                </a:ln>
                <a:solidFill>
                  <a:srgbClr val="ffffff"/>
                </a:solidFill>
                <a:latin typeface="Comic Sans MS"/>
                <a:ea typeface="Arial"/>
              </a:rPr>
              <a:t>as per Detection</a:t>
            </a:r>
            <a:endParaRPr b="0" lang="en-US" sz="1400" spc="-1" strike="noStrike">
              <a:ln w="0">
                <a:noFill/>
              </a:ln>
              <a:solidFill>
                <a:srgbClr val="ffffff"/>
              </a:solidFill>
              <a:latin typeface="Arial"/>
            </a:endParaRPr>
          </a:p>
        </p:txBody>
      </p:sp>
      <p:sp>
        <p:nvSpPr>
          <p:cNvPr id="218" name="Google Shape;276;p35"/>
          <p:cNvSpPr/>
          <p:nvPr/>
        </p:nvSpPr>
        <p:spPr>
          <a:xfrm>
            <a:off x="1600200" y="1187280"/>
            <a:ext cx="6055920" cy="1528920"/>
          </a:xfrm>
          <a:prstGeom prst="diamond">
            <a:avLst/>
          </a:prstGeom>
          <a:solidFill>
            <a:srgbClr val="ffab19"/>
          </a:solidFill>
          <a:ln w="28575">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0" lang="en" sz="2000" spc="-1" strike="noStrike">
                <a:solidFill>
                  <a:srgbClr val="ffffff"/>
                </a:solidFill>
                <a:latin typeface="Comic Sans MS"/>
                <a:ea typeface="Comic Sans MS"/>
              </a:rPr>
              <a:t>If </a:t>
            </a:r>
            <a:endParaRPr b="0" lang="en-US" sz="2000" spc="-1" strike="noStrike">
              <a:latin typeface="Arial"/>
            </a:endParaRPr>
          </a:p>
          <a:p>
            <a:pPr algn="ctr">
              <a:lnSpc>
                <a:spcPct val="100000"/>
              </a:lnSpc>
              <a:buNone/>
              <a:tabLst>
                <a:tab algn="l" pos="0"/>
              </a:tabLst>
            </a:pPr>
            <a:r>
              <a:rPr b="0" lang="en" sz="2000" spc="-1" strike="noStrike">
                <a:solidFill>
                  <a:srgbClr val="ffffff"/>
                </a:solidFill>
                <a:latin typeface="Comic Sans MS"/>
                <a:ea typeface="Comic Sans MS"/>
              </a:rPr>
              <a:t>distance from obstacle &lt; 20cm</a:t>
            </a:r>
            <a:endParaRPr b="0" lang="en-US" sz="2000" spc="-1" strike="noStrike">
              <a:latin typeface="Arial"/>
            </a:endParaRPr>
          </a:p>
        </p:txBody>
      </p:sp>
      <p:grpSp>
        <p:nvGrpSpPr>
          <p:cNvPr id="219" name="Google Shape;277;p35"/>
          <p:cNvGrpSpPr/>
          <p:nvPr/>
        </p:nvGrpSpPr>
        <p:grpSpPr>
          <a:xfrm>
            <a:off x="275760" y="2711160"/>
            <a:ext cx="1797840" cy="861480"/>
            <a:chOff x="275760" y="2711160"/>
            <a:chExt cx="1797840" cy="861480"/>
          </a:xfrm>
        </p:grpSpPr>
        <p:sp>
          <p:nvSpPr>
            <p:cNvPr id="220" name="Google Shape;278;p35"/>
            <p:cNvSpPr/>
            <p:nvPr/>
          </p:nvSpPr>
          <p:spPr>
            <a:xfrm>
              <a:off x="275760" y="2711160"/>
              <a:ext cx="1797840" cy="861480"/>
            </a:xfrm>
            <a:prstGeom prst="rect">
              <a:avLst/>
            </a:prstGeom>
            <a:solidFill>
              <a:srgbClr val="9013fe"/>
            </a:solidFill>
            <a:ln w="28575">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0" lang="en" sz="2000" spc="-1" strike="noStrike">
                  <a:solidFill>
                    <a:srgbClr val="ffffff"/>
                  </a:solidFill>
                  <a:latin typeface="Comic Sans MS"/>
                  <a:ea typeface="Comic Sans MS"/>
                </a:rPr>
                <a:t>Glow in  —--</a:t>
              </a:r>
              <a:endParaRPr b="0" lang="en-US" sz="2000" spc="-1" strike="noStrike">
                <a:latin typeface="Arial"/>
              </a:endParaRPr>
            </a:p>
          </p:txBody>
        </p:sp>
        <p:sp>
          <p:nvSpPr>
            <p:cNvPr id="221" name="Google Shape;279;p35"/>
            <p:cNvSpPr/>
            <p:nvPr/>
          </p:nvSpPr>
          <p:spPr>
            <a:xfrm>
              <a:off x="1374840" y="3058560"/>
              <a:ext cx="504000" cy="237240"/>
            </a:xfrm>
            <a:prstGeom prst="flowChartTerminator">
              <a:avLst/>
            </a:prstGeom>
            <a:solidFill>
              <a:srgbClr val="ff0000"/>
            </a:solidFill>
            <a:ln w="28575">
              <a:solidFill>
                <a:srgbClr val="ffffff"/>
              </a:solidFill>
              <a:round/>
            </a:ln>
          </p:spPr>
          <p:style>
            <a:lnRef idx="0"/>
            <a:fillRef idx="0"/>
            <a:effectRef idx="0"/>
            <a:fontRef idx="minor"/>
          </p:style>
        </p:sp>
      </p:grpSp>
      <p:sp>
        <p:nvSpPr>
          <p:cNvPr id="222" name="Google Shape;280;p35"/>
          <p:cNvSpPr/>
          <p:nvPr/>
        </p:nvSpPr>
        <p:spPr>
          <a:xfrm flipH="1">
            <a:off x="1173960" y="1951560"/>
            <a:ext cx="425160" cy="758880"/>
          </a:xfrm>
          <a:prstGeom prst="bentConnector2">
            <a:avLst/>
          </a:prstGeom>
          <a:noFill/>
          <a:ln w="28575">
            <a:solidFill>
              <a:srgbClr val="ffffff"/>
            </a:solidFill>
            <a:round/>
            <a:tailEnd len="med" type="stealth" w="med"/>
          </a:ln>
        </p:spPr>
        <p:style>
          <a:lnRef idx="0"/>
          <a:fillRef idx="0"/>
          <a:effectRef idx="0"/>
          <a:fontRef idx="minor"/>
        </p:style>
      </p:sp>
      <p:grpSp>
        <p:nvGrpSpPr>
          <p:cNvPr id="223" name="Google Shape;281;p35"/>
          <p:cNvGrpSpPr/>
          <p:nvPr/>
        </p:nvGrpSpPr>
        <p:grpSpPr>
          <a:xfrm>
            <a:off x="7057440" y="2711160"/>
            <a:ext cx="1801080" cy="861480"/>
            <a:chOff x="7057440" y="2711160"/>
            <a:chExt cx="1801080" cy="861480"/>
          </a:xfrm>
        </p:grpSpPr>
        <p:sp>
          <p:nvSpPr>
            <p:cNvPr id="224" name="Google Shape;282;p35"/>
            <p:cNvSpPr/>
            <p:nvPr/>
          </p:nvSpPr>
          <p:spPr>
            <a:xfrm>
              <a:off x="7057440" y="2711160"/>
              <a:ext cx="1801080" cy="861480"/>
            </a:xfrm>
            <a:prstGeom prst="rect">
              <a:avLst/>
            </a:prstGeom>
            <a:solidFill>
              <a:srgbClr val="9013fe"/>
            </a:solidFill>
            <a:ln w="28575">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0" lang="en" sz="2000" spc="-1" strike="noStrike">
                  <a:solidFill>
                    <a:srgbClr val="ffffff"/>
                  </a:solidFill>
                  <a:latin typeface="Comic Sans MS"/>
                  <a:ea typeface="Comic Sans MS"/>
                </a:rPr>
                <a:t>Glow in  —--</a:t>
              </a:r>
              <a:endParaRPr b="0" lang="en-US" sz="2000" spc="-1" strike="noStrike">
                <a:latin typeface="Arial"/>
              </a:endParaRPr>
            </a:p>
          </p:txBody>
        </p:sp>
        <p:sp>
          <p:nvSpPr>
            <p:cNvPr id="225" name="Google Shape;283;p35"/>
            <p:cNvSpPr/>
            <p:nvPr/>
          </p:nvSpPr>
          <p:spPr>
            <a:xfrm>
              <a:off x="8158320" y="3058560"/>
              <a:ext cx="505080" cy="237240"/>
            </a:xfrm>
            <a:prstGeom prst="flowChartTerminator">
              <a:avLst/>
            </a:prstGeom>
            <a:solidFill>
              <a:srgbClr val="59c059"/>
            </a:solidFill>
            <a:ln w="28575">
              <a:solidFill>
                <a:srgbClr val="ffffff"/>
              </a:solidFill>
              <a:round/>
            </a:ln>
          </p:spPr>
          <p:style>
            <a:lnRef idx="0"/>
            <a:fillRef idx="0"/>
            <a:effectRef idx="0"/>
            <a:fontRef idx="minor"/>
          </p:style>
        </p:sp>
      </p:grpSp>
      <p:sp>
        <p:nvSpPr>
          <p:cNvPr id="226" name="Google Shape;284;p35"/>
          <p:cNvSpPr/>
          <p:nvPr/>
        </p:nvSpPr>
        <p:spPr>
          <a:xfrm>
            <a:off x="7656120" y="1951560"/>
            <a:ext cx="301680" cy="758880"/>
          </a:xfrm>
          <a:prstGeom prst="bentConnector2">
            <a:avLst/>
          </a:prstGeom>
          <a:noFill/>
          <a:ln w="28575">
            <a:solidFill>
              <a:srgbClr val="ffffff"/>
            </a:solidFill>
            <a:round/>
            <a:tailEnd len="med" type="stealth" w="med"/>
          </a:ln>
        </p:spPr>
        <p:style>
          <a:lnRef idx="0"/>
          <a:fillRef idx="0"/>
          <a:effectRef idx="0"/>
          <a:fontRef idx="minor"/>
        </p:style>
      </p:sp>
      <p:sp>
        <p:nvSpPr>
          <p:cNvPr id="227" name="Google Shape;285;p35"/>
          <p:cNvSpPr/>
          <p:nvPr/>
        </p:nvSpPr>
        <p:spPr>
          <a:xfrm>
            <a:off x="1179360" y="2085120"/>
            <a:ext cx="708480" cy="394920"/>
          </a:xfrm>
          <a:prstGeom prst="rect">
            <a:avLst/>
          </a:prstGeom>
          <a:noFill/>
          <a:ln w="0">
            <a:noFill/>
          </a:ln>
        </p:spPr>
        <p:style>
          <a:lnRef idx="0"/>
          <a:fillRef idx="0"/>
          <a:effectRef idx="0"/>
          <a:fontRef idx="minor"/>
        </p:style>
        <p:txBody>
          <a:bodyPr tIns="91440" bIns="91440" anchor="t">
            <a:noAutofit/>
          </a:bodyPr>
          <a:p>
            <a:pPr>
              <a:lnSpc>
                <a:spcPct val="100000"/>
              </a:lnSpc>
              <a:buNone/>
              <a:tabLst>
                <a:tab algn="l" pos="0"/>
              </a:tabLst>
            </a:pPr>
            <a:r>
              <a:rPr b="0" lang="en" sz="1800" spc="-1" strike="noStrike">
                <a:solidFill>
                  <a:srgbClr val="ffffff"/>
                </a:solidFill>
                <a:latin typeface="Arial"/>
                <a:ea typeface="Arial"/>
              </a:rPr>
              <a:t>[Yes]</a:t>
            </a:r>
            <a:endParaRPr b="0" lang="en-US" sz="1800" spc="-1" strike="noStrike">
              <a:latin typeface="Arial"/>
            </a:endParaRPr>
          </a:p>
          <a:p>
            <a:pPr>
              <a:lnSpc>
                <a:spcPct val="100000"/>
              </a:lnSpc>
              <a:buNone/>
              <a:tabLst>
                <a:tab algn="l" pos="0"/>
              </a:tabLst>
            </a:pPr>
            <a:endParaRPr b="0" lang="en-US" sz="1800" spc="-1" strike="noStrike">
              <a:latin typeface="Arial"/>
            </a:endParaRPr>
          </a:p>
        </p:txBody>
      </p:sp>
      <p:sp>
        <p:nvSpPr>
          <p:cNvPr id="228" name="Google Shape;286;p35"/>
          <p:cNvSpPr/>
          <p:nvPr/>
        </p:nvSpPr>
        <p:spPr>
          <a:xfrm>
            <a:off x="7961040" y="2085120"/>
            <a:ext cx="708480" cy="394920"/>
          </a:xfrm>
          <a:prstGeom prst="rect">
            <a:avLst/>
          </a:prstGeom>
          <a:noFill/>
          <a:ln w="0">
            <a:noFill/>
          </a:ln>
        </p:spPr>
        <p:style>
          <a:lnRef idx="0"/>
          <a:fillRef idx="0"/>
          <a:effectRef idx="0"/>
          <a:fontRef idx="minor"/>
        </p:style>
        <p:txBody>
          <a:bodyPr tIns="91440" bIns="91440" anchor="t">
            <a:noAutofit/>
          </a:bodyPr>
          <a:p>
            <a:pPr>
              <a:lnSpc>
                <a:spcPct val="100000"/>
              </a:lnSpc>
              <a:buNone/>
              <a:tabLst>
                <a:tab algn="l" pos="0"/>
              </a:tabLst>
            </a:pPr>
            <a:r>
              <a:rPr b="0" lang="en" sz="1800" spc="-1" strike="noStrike">
                <a:solidFill>
                  <a:srgbClr val="ffffff"/>
                </a:solidFill>
                <a:latin typeface="Arial"/>
                <a:ea typeface="Arial"/>
              </a:rPr>
              <a:t>[No]</a:t>
            </a:r>
            <a:endParaRPr b="0" lang="en-US" sz="1800" spc="-1" strike="noStrike">
              <a:latin typeface="Arial"/>
            </a:endParaRPr>
          </a:p>
          <a:p>
            <a:pPr>
              <a:lnSpc>
                <a:spcPct val="100000"/>
              </a:lnSpc>
              <a:buNone/>
              <a:tabLst>
                <a:tab algn="l" pos="0"/>
              </a:tabLst>
            </a:pPr>
            <a:endParaRPr b="0" lang="en-US" sz="1800" spc="-1" strike="noStrike">
              <a:latin typeface="Arial"/>
            </a:endParaRPr>
          </a:p>
        </p:txBody>
      </p:sp>
      <p:sp>
        <p:nvSpPr>
          <p:cNvPr id="229" name="Google Shape;287;p35"/>
          <p:cNvSpPr/>
          <p:nvPr/>
        </p:nvSpPr>
        <p:spPr>
          <a:xfrm>
            <a:off x="275760" y="3879720"/>
            <a:ext cx="1798200" cy="861480"/>
          </a:xfrm>
          <a:prstGeom prst="rect">
            <a:avLst/>
          </a:prstGeom>
          <a:solidFill>
            <a:srgbClr val="4a90e2"/>
          </a:solidFill>
          <a:ln w="28575">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0" lang="en" sz="2000" spc="-1" strike="noStrike">
                <a:solidFill>
                  <a:srgbClr val="ffffff"/>
                </a:solidFill>
                <a:latin typeface="Comic Sans MS"/>
                <a:ea typeface="Comic Sans MS"/>
              </a:rPr>
              <a:t>Stop</a:t>
            </a:r>
            <a:endParaRPr b="0" lang="en-US" sz="2000" spc="-1" strike="noStrike">
              <a:latin typeface="Arial"/>
            </a:endParaRPr>
          </a:p>
        </p:txBody>
      </p:sp>
      <p:sp>
        <p:nvSpPr>
          <p:cNvPr id="230" name="Google Shape;288;p35"/>
          <p:cNvSpPr/>
          <p:nvPr/>
        </p:nvSpPr>
        <p:spPr>
          <a:xfrm>
            <a:off x="1174680" y="3573000"/>
            <a:ext cx="360" cy="306720"/>
          </a:xfrm>
          <a:custGeom>
            <a:avLst/>
            <a:gdLst/>
            <a:ahLst/>
            <a:rect l="l" t="t" r="r" b="b"/>
            <a:pathLst>
              <a:path w="21600" h="21600">
                <a:moveTo>
                  <a:pt x="0" y="0"/>
                </a:moveTo>
                <a:lnTo>
                  <a:pt x="21600" y="21600"/>
                </a:lnTo>
              </a:path>
            </a:pathLst>
          </a:custGeom>
          <a:noFill/>
          <a:ln w="28575">
            <a:solidFill>
              <a:srgbClr val="ffffff"/>
            </a:solidFill>
            <a:round/>
            <a:tailEnd len="med" type="stealth" w="med"/>
          </a:ln>
        </p:spPr>
        <p:style>
          <a:lnRef idx="0"/>
          <a:fillRef idx="0"/>
          <a:effectRef idx="0"/>
          <a:fontRef idx="minor"/>
        </p:style>
      </p:sp>
      <p:sp>
        <p:nvSpPr>
          <p:cNvPr id="231" name="Google Shape;289;p35"/>
          <p:cNvSpPr/>
          <p:nvPr/>
        </p:nvSpPr>
        <p:spPr>
          <a:xfrm>
            <a:off x="7058880" y="3880800"/>
            <a:ext cx="1798200" cy="861480"/>
          </a:xfrm>
          <a:prstGeom prst="rect">
            <a:avLst/>
          </a:prstGeom>
          <a:solidFill>
            <a:srgbClr val="4a90e2"/>
          </a:solidFill>
          <a:ln w="28575">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0" lang="en" sz="2000" spc="-1" strike="noStrike">
                <a:solidFill>
                  <a:srgbClr val="ffffff"/>
                </a:solidFill>
                <a:latin typeface="Comic Sans MS"/>
                <a:ea typeface="Comic Sans MS"/>
              </a:rPr>
              <a:t>Move forward</a:t>
            </a:r>
            <a:endParaRPr b="0" lang="en-US" sz="2000" spc="-1" strike="noStrike">
              <a:latin typeface="Arial"/>
            </a:endParaRPr>
          </a:p>
        </p:txBody>
      </p:sp>
      <p:sp>
        <p:nvSpPr>
          <p:cNvPr id="232" name="Google Shape;290;p35"/>
          <p:cNvSpPr/>
          <p:nvPr/>
        </p:nvSpPr>
        <p:spPr>
          <a:xfrm>
            <a:off x="7958160" y="3573000"/>
            <a:ext cx="360" cy="307440"/>
          </a:xfrm>
          <a:custGeom>
            <a:avLst/>
            <a:gdLst/>
            <a:ahLst/>
            <a:rect l="l" t="t" r="r" b="b"/>
            <a:pathLst>
              <a:path w="21600" h="21600">
                <a:moveTo>
                  <a:pt x="0" y="0"/>
                </a:moveTo>
                <a:lnTo>
                  <a:pt x="21600" y="21600"/>
                </a:lnTo>
              </a:path>
            </a:pathLst>
          </a:custGeom>
          <a:noFill/>
          <a:ln w="28575">
            <a:solidFill>
              <a:srgbClr val="ffffff"/>
            </a:solidFill>
            <a:round/>
            <a:tailEnd len="med" type="stealth" w="med"/>
          </a:ln>
        </p:spPr>
        <p:style>
          <a:lnRef idx="0"/>
          <a:fillRef idx="0"/>
          <a:effectRef idx="0"/>
          <a:fontRef idx="minor"/>
        </p:style>
      </p:sp>
      <p:sp>
        <p:nvSpPr>
          <p:cNvPr id="233" name="Google Shape;291;p35"/>
          <p:cNvSpPr/>
          <p:nvPr/>
        </p:nvSpPr>
        <p:spPr>
          <a:xfrm>
            <a:off x="2637720" y="3879720"/>
            <a:ext cx="1798200" cy="861480"/>
          </a:xfrm>
          <a:prstGeom prst="rect">
            <a:avLst/>
          </a:prstGeom>
          <a:solidFill>
            <a:srgbClr val="4a90e2"/>
          </a:solidFill>
          <a:ln w="28575">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0" lang="en" sz="2000" spc="-1" strike="noStrike">
                <a:solidFill>
                  <a:srgbClr val="ffffff"/>
                </a:solidFill>
                <a:latin typeface="Comic Sans MS"/>
                <a:ea typeface="Comic Sans MS"/>
              </a:rPr>
              <a:t>Turn right</a:t>
            </a:r>
            <a:endParaRPr b="0" lang="en-US" sz="2000" spc="-1" strike="noStrike">
              <a:latin typeface="Arial"/>
            </a:endParaRPr>
          </a:p>
        </p:txBody>
      </p:sp>
      <p:sp>
        <p:nvSpPr>
          <p:cNvPr id="234" name="Google Shape;292;p35"/>
          <p:cNvSpPr/>
          <p:nvPr/>
        </p:nvSpPr>
        <p:spPr>
          <a:xfrm>
            <a:off x="2074320" y="4310640"/>
            <a:ext cx="563400" cy="360"/>
          </a:xfrm>
          <a:prstGeom prst="bentConnector3">
            <a:avLst>
              <a:gd name="adj1" fmla="val 50000"/>
            </a:avLst>
          </a:prstGeom>
          <a:noFill/>
          <a:ln w="28575">
            <a:solidFill>
              <a:srgbClr val="ffffff"/>
            </a:solidFill>
            <a:round/>
            <a:tailEnd len="med" type="stealth" w="med"/>
          </a:ln>
        </p:spPr>
        <p:style>
          <a:lnRef idx="0"/>
          <a:fillRef idx="0"/>
          <a:effectRef idx="0"/>
          <a:fontRef idx="minor"/>
        </p:style>
      </p:sp>
      <p:sp>
        <p:nvSpPr>
          <p:cNvPr id="235" name="PlaceHolder 1"/>
          <p:cNvSpPr>
            <a:spLocks noGrp="1"/>
          </p:cNvSpPr>
          <p:nvPr>
            <p:ph type="sldNum" idx="26"/>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27431085-B753-4C0B-81EE-5B6E368EC80E}" type="slidenum">
              <a:rPr b="0" lang="en" sz="1000" spc="-1" strike="noStrike">
                <a:solidFill>
                  <a:srgbClr val="595959"/>
                </a:solidFill>
                <a:latin typeface="Arial"/>
                <a:ea typeface="Arial"/>
              </a:rPr>
              <a:t>&lt;number&gt;</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236" name="Google Shape;298;p36"/>
          <p:cNvSpPr/>
          <p:nvPr/>
        </p:nvSpPr>
        <p:spPr>
          <a:xfrm>
            <a:off x="1470240" y="-7200"/>
            <a:ext cx="6247080" cy="5143320"/>
          </a:xfrm>
          <a:prstGeom prst="rect">
            <a:avLst/>
          </a:prstGeom>
          <a:solidFill>
            <a:schemeClr val="lt1"/>
          </a:solidFill>
          <a:ln w="9525">
            <a:solidFill>
              <a:srgbClr val="ffffff"/>
            </a:solidFill>
            <a:round/>
          </a:ln>
        </p:spPr>
        <p:style>
          <a:lnRef idx="0"/>
          <a:fillRef idx="0"/>
          <a:effectRef idx="0"/>
          <a:fontRef idx="minor"/>
        </p:style>
      </p:sp>
      <p:sp>
        <p:nvSpPr>
          <p:cNvPr id="237" name="PlaceHolder 1"/>
          <p:cNvSpPr>
            <a:spLocks noGrp="1"/>
          </p:cNvSpPr>
          <p:nvPr>
            <p:ph type="sldNum" idx="27"/>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7F637651-5D37-4CB5-8D22-5D9465F5A316}" type="slidenum">
              <a:rPr b="0" lang="en" sz="1000" spc="-1" strike="noStrike">
                <a:solidFill>
                  <a:srgbClr val="595959"/>
                </a:solidFill>
                <a:latin typeface="Arial"/>
                <a:ea typeface="Arial"/>
              </a:rPr>
              <a:t>&lt;number&gt;</a:t>
            </a:fld>
            <a:endParaRPr b="0" lang="en-US" sz="1000" spc="-1" strike="noStrike">
              <a:latin typeface="Times New Roman"/>
            </a:endParaRPr>
          </a:p>
        </p:txBody>
      </p:sp>
      <p:pic>
        <p:nvPicPr>
          <p:cNvPr id="238" name="Google Shape;300;p36" descr=""/>
          <p:cNvPicPr/>
          <p:nvPr/>
        </p:nvPicPr>
        <p:blipFill>
          <a:blip r:embed="rId1"/>
          <a:stretch/>
        </p:blipFill>
        <p:spPr>
          <a:xfrm>
            <a:off x="1432800" y="0"/>
            <a:ext cx="6278400" cy="514296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239" name="Google Shape;305;p37"/>
          <p:cNvSpPr txBox="1"/>
          <p:nvPr/>
        </p:nvSpPr>
        <p:spPr>
          <a:xfrm>
            <a:off x="591840" y="132840"/>
            <a:ext cx="7959600" cy="95652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lang="en-US" sz="1400" spc="-1" strike="noStrike">
                <a:ln w="0">
                  <a:noFill/>
                </a:ln>
                <a:solidFill>
                  <a:srgbClr val="ffffff"/>
                </a:solidFill>
                <a:latin typeface="Comic Sans MS"/>
                <a:ea typeface="Arial"/>
              </a:rPr>
              <a:t>Task 3 - Adapt for Back-to-Back</a:t>
            </a:r>
            <a:br>
              <a:rPr sz="1400"/>
            </a:br>
            <a:r>
              <a:rPr b="1" lang="en-US" sz="1400" spc="-1" strike="noStrike">
                <a:ln w="0">
                  <a:noFill/>
                </a:ln>
                <a:solidFill>
                  <a:srgbClr val="ffffff"/>
                </a:solidFill>
                <a:latin typeface="Comic Sans MS"/>
                <a:ea typeface="Arial"/>
              </a:rPr>
              <a:t>Obstacles</a:t>
            </a:r>
            <a:endParaRPr b="0" lang="en-US" sz="1400" spc="-1" strike="noStrike">
              <a:ln w="0">
                <a:noFill/>
              </a:ln>
              <a:solidFill>
                <a:srgbClr val="ffffff"/>
              </a:solidFill>
              <a:latin typeface="Arial"/>
            </a:endParaRPr>
          </a:p>
        </p:txBody>
      </p:sp>
      <p:sp>
        <p:nvSpPr>
          <p:cNvPr id="240" name="Google Shape;306;p37"/>
          <p:cNvSpPr/>
          <p:nvPr/>
        </p:nvSpPr>
        <p:spPr>
          <a:xfrm>
            <a:off x="1600200" y="1187280"/>
            <a:ext cx="6055920" cy="1528920"/>
          </a:xfrm>
          <a:prstGeom prst="diamond">
            <a:avLst/>
          </a:prstGeom>
          <a:solidFill>
            <a:srgbClr val="ffab19"/>
          </a:solidFill>
          <a:ln w="28575">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0" lang="en" sz="2000" spc="-1" strike="noStrike">
                <a:solidFill>
                  <a:srgbClr val="ffffff"/>
                </a:solidFill>
                <a:latin typeface="Comic Sans MS"/>
                <a:ea typeface="Comic Sans MS"/>
              </a:rPr>
              <a:t>If </a:t>
            </a:r>
            <a:endParaRPr b="0" lang="en-US" sz="2000" spc="-1" strike="noStrike">
              <a:latin typeface="Arial"/>
            </a:endParaRPr>
          </a:p>
          <a:p>
            <a:pPr algn="ctr">
              <a:lnSpc>
                <a:spcPct val="100000"/>
              </a:lnSpc>
              <a:buNone/>
              <a:tabLst>
                <a:tab algn="l" pos="0"/>
              </a:tabLst>
            </a:pPr>
            <a:r>
              <a:rPr b="0" lang="en" sz="2000" spc="-1" strike="noStrike">
                <a:solidFill>
                  <a:srgbClr val="ffffff"/>
                </a:solidFill>
                <a:latin typeface="Comic Sans MS"/>
                <a:ea typeface="Comic Sans MS"/>
              </a:rPr>
              <a:t>distance from obstacle &lt; 20cm</a:t>
            </a:r>
            <a:endParaRPr b="0" lang="en-US" sz="2000" spc="-1" strike="noStrike">
              <a:latin typeface="Arial"/>
            </a:endParaRPr>
          </a:p>
        </p:txBody>
      </p:sp>
      <p:grpSp>
        <p:nvGrpSpPr>
          <p:cNvPr id="241" name="Google Shape;307;p37"/>
          <p:cNvGrpSpPr/>
          <p:nvPr/>
        </p:nvGrpSpPr>
        <p:grpSpPr>
          <a:xfrm>
            <a:off x="275760" y="2711160"/>
            <a:ext cx="1797840" cy="861480"/>
            <a:chOff x="275760" y="2711160"/>
            <a:chExt cx="1797840" cy="861480"/>
          </a:xfrm>
        </p:grpSpPr>
        <p:sp>
          <p:nvSpPr>
            <p:cNvPr id="242" name="Google Shape;308;p37"/>
            <p:cNvSpPr/>
            <p:nvPr/>
          </p:nvSpPr>
          <p:spPr>
            <a:xfrm>
              <a:off x="275760" y="2711160"/>
              <a:ext cx="1797840" cy="861480"/>
            </a:xfrm>
            <a:prstGeom prst="rect">
              <a:avLst/>
            </a:prstGeom>
            <a:solidFill>
              <a:srgbClr val="9013fe"/>
            </a:solidFill>
            <a:ln w="28575">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0" lang="en" sz="2000" spc="-1" strike="noStrike">
                  <a:solidFill>
                    <a:srgbClr val="ffffff"/>
                  </a:solidFill>
                  <a:latin typeface="Comic Sans MS"/>
                  <a:ea typeface="Comic Sans MS"/>
                </a:rPr>
                <a:t>Glow in  —--</a:t>
              </a:r>
              <a:endParaRPr b="0" lang="en-US" sz="2000" spc="-1" strike="noStrike">
                <a:latin typeface="Arial"/>
              </a:endParaRPr>
            </a:p>
          </p:txBody>
        </p:sp>
        <p:sp>
          <p:nvSpPr>
            <p:cNvPr id="243" name="Google Shape;309;p37"/>
            <p:cNvSpPr/>
            <p:nvPr/>
          </p:nvSpPr>
          <p:spPr>
            <a:xfrm>
              <a:off x="1374840" y="3058560"/>
              <a:ext cx="504000" cy="237240"/>
            </a:xfrm>
            <a:prstGeom prst="flowChartTerminator">
              <a:avLst/>
            </a:prstGeom>
            <a:solidFill>
              <a:srgbClr val="ff0000"/>
            </a:solidFill>
            <a:ln w="28575">
              <a:solidFill>
                <a:srgbClr val="ffffff"/>
              </a:solidFill>
              <a:round/>
            </a:ln>
          </p:spPr>
          <p:style>
            <a:lnRef idx="0"/>
            <a:fillRef idx="0"/>
            <a:effectRef idx="0"/>
            <a:fontRef idx="minor"/>
          </p:style>
        </p:sp>
      </p:grpSp>
      <p:sp>
        <p:nvSpPr>
          <p:cNvPr id="244" name="Google Shape;310;p37"/>
          <p:cNvSpPr/>
          <p:nvPr/>
        </p:nvSpPr>
        <p:spPr>
          <a:xfrm flipH="1">
            <a:off x="1173960" y="1951560"/>
            <a:ext cx="425160" cy="758880"/>
          </a:xfrm>
          <a:prstGeom prst="bentConnector2">
            <a:avLst/>
          </a:prstGeom>
          <a:noFill/>
          <a:ln w="28575">
            <a:solidFill>
              <a:srgbClr val="ffffff"/>
            </a:solidFill>
            <a:round/>
            <a:tailEnd len="med" type="stealth" w="med"/>
          </a:ln>
        </p:spPr>
        <p:style>
          <a:lnRef idx="0"/>
          <a:fillRef idx="0"/>
          <a:effectRef idx="0"/>
          <a:fontRef idx="minor"/>
        </p:style>
      </p:sp>
      <p:grpSp>
        <p:nvGrpSpPr>
          <p:cNvPr id="245" name="Google Shape;311;p37"/>
          <p:cNvGrpSpPr/>
          <p:nvPr/>
        </p:nvGrpSpPr>
        <p:grpSpPr>
          <a:xfrm>
            <a:off x="7057440" y="2711160"/>
            <a:ext cx="1801080" cy="861480"/>
            <a:chOff x="7057440" y="2711160"/>
            <a:chExt cx="1801080" cy="861480"/>
          </a:xfrm>
        </p:grpSpPr>
        <p:sp>
          <p:nvSpPr>
            <p:cNvPr id="246" name="Google Shape;312;p37"/>
            <p:cNvSpPr/>
            <p:nvPr/>
          </p:nvSpPr>
          <p:spPr>
            <a:xfrm>
              <a:off x="7057440" y="2711160"/>
              <a:ext cx="1801080" cy="861480"/>
            </a:xfrm>
            <a:prstGeom prst="rect">
              <a:avLst/>
            </a:prstGeom>
            <a:solidFill>
              <a:srgbClr val="9013fe"/>
            </a:solidFill>
            <a:ln w="28575">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0" lang="en" sz="2000" spc="-1" strike="noStrike">
                  <a:solidFill>
                    <a:srgbClr val="ffffff"/>
                  </a:solidFill>
                  <a:latin typeface="Comic Sans MS"/>
                  <a:ea typeface="Comic Sans MS"/>
                </a:rPr>
                <a:t>Glow in  —--</a:t>
              </a:r>
              <a:endParaRPr b="0" lang="en-US" sz="2000" spc="-1" strike="noStrike">
                <a:latin typeface="Arial"/>
              </a:endParaRPr>
            </a:p>
          </p:txBody>
        </p:sp>
        <p:sp>
          <p:nvSpPr>
            <p:cNvPr id="247" name="Google Shape;313;p37"/>
            <p:cNvSpPr/>
            <p:nvPr/>
          </p:nvSpPr>
          <p:spPr>
            <a:xfrm>
              <a:off x="8158320" y="3058560"/>
              <a:ext cx="505080" cy="237240"/>
            </a:xfrm>
            <a:prstGeom prst="flowChartTerminator">
              <a:avLst/>
            </a:prstGeom>
            <a:solidFill>
              <a:srgbClr val="59c059"/>
            </a:solidFill>
            <a:ln w="28575">
              <a:solidFill>
                <a:srgbClr val="ffffff"/>
              </a:solidFill>
              <a:round/>
            </a:ln>
          </p:spPr>
          <p:style>
            <a:lnRef idx="0"/>
            <a:fillRef idx="0"/>
            <a:effectRef idx="0"/>
            <a:fontRef idx="minor"/>
          </p:style>
        </p:sp>
      </p:grpSp>
      <p:sp>
        <p:nvSpPr>
          <p:cNvPr id="248" name="Google Shape;314;p37"/>
          <p:cNvSpPr/>
          <p:nvPr/>
        </p:nvSpPr>
        <p:spPr>
          <a:xfrm>
            <a:off x="7656120" y="1951560"/>
            <a:ext cx="301680" cy="758880"/>
          </a:xfrm>
          <a:prstGeom prst="bentConnector2">
            <a:avLst/>
          </a:prstGeom>
          <a:noFill/>
          <a:ln w="28575">
            <a:solidFill>
              <a:srgbClr val="ffffff"/>
            </a:solidFill>
            <a:round/>
            <a:tailEnd len="med" type="stealth" w="med"/>
          </a:ln>
        </p:spPr>
        <p:style>
          <a:lnRef idx="0"/>
          <a:fillRef idx="0"/>
          <a:effectRef idx="0"/>
          <a:fontRef idx="minor"/>
        </p:style>
      </p:sp>
      <p:sp>
        <p:nvSpPr>
          <p:cNvPr id="249" name="Google Shape;315;p37"/>
          <p:cNvSpPr/>
          <p:nvPr/>
        </p:nvSpPr>
        <p:spPr>
          <a:xfrm>
            <a:off x="1179360" y="2085120"/>
            <a:ext cx="708480" cy="394920"/>
          </a:xfrm>
          <a:prstGeom prst="rect">
            <a:avLst/>
          </a:prstGeom>
          <a:noFill/>
          <a:ln w="0">
            <a:noFill/>
          </a:ln>
        </p:spPr>
        <p:style>
          <a:lnRef idx="0"/>
          <a:fillRef idx="0"/>
          <a:effectRef idx="0"/>
          <a:fontRef idx="minor"/>
        </p:style>
        <p:txBody>
          <a:bodyPr tIns="91440" bIns="91440" anchor="t">
            <a:noAutofit/>
          </a:bodyPr>
          <a:p>
            <a:pPr>
              <a:lnSpc>
                <a:spcPct val="100000"/>
              </a:lnSpc>
              <a:buNone/>
              <a:tabLst>
                <a:tab algn="l" pos="0"/>
              </a:tabLst>
            </a:pPr>
            <a:r>
              <a:rPr b="0" lang="en" sz="1800" spc="-1" strike="noStrike">
                <a:solidFill>
                  <a:srgbClr val="ffffff"/>
                </a:solidFill>
                <a:latin typeface="Arial"/>
                <a:ea typeface="Arial"/>
              </a:rPr>
              <a:t>[Yes]</a:t>
            </a:r>
            <a:endParaRPr b="0" lang="en-US" sz="1800" spc="-1" strike="noStrike">
              <a:latin typeface="Arial"/>
            </a:endParaRPr>
          </a:p>
          <a:p>
            <a:pPr>
              <a:lnSpc>
                <a:spcPct val="100000"/>
              </a:lnSpc>
              <a:buNone/>
              <a:tabLst>
                <a:tab algn="l" pos="0"/>
              </a:tabLst>
            </a:pPr>
            <a:endParaRPr b="0" lang="en-US" sz="1800" spc="-1" strike="noStrike">
              <a:latin typeface="Arial"/>
            </a:endParaRPr>
          </a:p>
        </p:txBody>
      </p:sp>
      <p:sp>
        <p:nvSpPr>
          <p:cNvPr id="250" name="Google Shape;316;p37"/>
          <p:cNvSpPr/>
          <p:nvPr/>
        </p:nvSpPr>
        <p:spPr>
          <a:xfrm>
            <a:off x="7961040" y="2085120"/>
            <a:ext cx="708480" cy="394920"/>
          </a:xfrm>
          <a:prstGeom prst="rect">
            <a:avLst/>
          </a:prstGeom>
          <a:noFill/>
          <a:ln w="0">
            <a:noFill/>
          </a:ln>
        </p:spPr>
        <p:style>
          <a:lnRef idx="0"/>
          <a:fillRef idx="0"/>
          <a:effectRef idx="0"/>
          <a:fontRef idx="minor"/>
        </p:style>
        <p:txBody>
          <a:bodyPr tIns="91440" bIns="91440" anchor="t">
            <a:noAutofit/>
          </a:bodyPr>
          <a:p>
            <a:pPr>
              <a:lnSpc>
                <a:spcPct val="100000"/>
              </a:lnSpc>
              <a:buNone/>
              <a:tabLst>
                <a:tab algn="l" pos="0"/>
              </a:tabLst>
            </a:pPr>
            <a:r>
              <a:rPr b="0" lang="en" sz="1800" spc="-1" strike="noStrike">
                <a:solidFill>
                  <a:srgbClr val="ffffff"/>
                </a:solidFill>
                <a:latin typeface="Arial"/>
                <a:ea typeface="Arial"/>
              </a:rPr>
              <a:t>[No]</a:t>
            </a:r>
            <a:endParaRPr b="0" lang="en-US" sz="1800" spc="-1" strike="noStrike">
              <a:latin typeface="Arial"/>
            </a:endParaRPr>
          </a:p>
          <a:p>
            <a:pPr>
              <a:lnSpc>
                <a:spcPct val="100000"/>
              </a:lnSpc>
              <a:buNone/>
              <a:tabLst>
                <a:tab algn="l" pos="0"/>
              </a:tabLst>
            </a:pPr>
            <a:endParaRPr b="0" lang="en-US" sz="1800" spc="-1" strike="noStrike">
              <a:latin typeface="Arial"/>
            </a:endParaRPr>
          </a:p>
        </p:txBody>
      </p:sp>
      <p:sp>
        <p:nvSpPr>
          <p:cNvPr id="251" name="Google Shape;317;p37"/>
          <p:cNvSpPr/>
          <p:nvPr/>
        </p:nvSpPr>
        <p:spPr>
          <a:xfrm>
            <a:off x="275760" y="3879720"/>
            <a:ext cx="1798200" cy="861480"/>
          </a:xfrm>
          <a:prstGeom prst="rect">
            <a:avLst/>
          </a:prstGeom>
          <a:solidFill>
            <a:srgbClr val="4a90e2"/>
          </a:solidFill>
          <a:ln w="28575">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0" lang="en" sz="2000" spc="-1" strike="noStrike">
                <a:solidFill>
                  <a:srgbClr val="ffffff"/>
                </a:solidFill>
                <a:latin typeface="Comic Sans MS"/>
                <a:ea typeface="Comic Sans MS"/>
              </a:rPr>
              <a:t>Stop</a:t>
            </a:r>
            <a:endParaRPr b="0" lang="en-US" sz="2000" spc="-1" strike="noStrike">
              <a:latin typeface="Arial"/>
            </a:endParaRPr>
          </a:p>
        </p:txBody>
      </p:sp>
      <p:sp>
        <p:nvSpPr>
          <p:cNvPr id="252" name="Google Shape;318;p37"/>
          <p:cNvSpPr/>
          <p:nvPr/>
        </p:nvSpPr>
        <p:spPr>
          <a:xfrm>
            <a:off x="1174680" y="3573000"/>
            <a:ext cx="360" cy="306720"/>
          </a:xfrm>
          <a:custGeom>
            <a:avLst/>
            <a:gdLst/>
            <a:ahLst/>
            <a:rect l="l" t="t" r="r" b="b"/>
            <a:pathLst>
              <a:path w="21600" h="21600">
                <a:moveTo>
                  <a:pt x="0" y="0"/>
                </a:moveTo>
                <a:lnTo>
                  <a:pt x="21600" y="21600"/>
                </a:lnTo>
              </a:path>
            </a:pathLst>
          </a:custGeom>
          <a:noFill/>
          <a:ln w="28575">
            <a:solidFill>
              <a:srgbClr val="ffffff"/>
            </a:solidFill>
            <a:round/>
            <a:tailEnd len="med" type="stealth" w="med"/>
          </a:ln>
        </p:spPr>
        <p:style>
          <a:lnRef idx="0"/>
          <a:fillRef idx="0"/>
          <a:effectRef idx="0"/>
          <a:fontRef idx="minor"/>
        </p:style>
      </p:sp>
      <p:sp>
        <p:nvSpPr>
          <p:cNvPr id="253" name="Google Shape;319;p37"/>
          <p:cNvSpPr/>
          <p:nvPr/>
        </p:nvSpPr>
        <p:spPr>
          <a:xfrm>
            <a:off x="7058880" y="3880800"/>
            <a:ext cx="1798200" cy="861480"/>
          </a:xfrm>
          <a:prstGeom prst="rect">
            <a:avLst/>
          </a:prstGeom>
          <a:solidFill>
            <a:srgbClr val="4a90e2"/>
          </a:solidFill>
          <a:ln w="28575">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0" lang="en" sz="2000" spc="-1" strike="noStrike">
                <a:solidFill>
                  <a:srgbClr val="ffffff"/>
                </a:solidFill>
                <a:latin typeface="Comic Sans MS"/>
                <a:ea typeface="Comic Sans MS"/>
              </a:rPr>
              <a:t>Move forward</a:t>
            </a:r>
            <a:endParaRPr b="0" lang="en-US" sz="2000" spc="-1" strike="noStrike">
              <a:latin typeface="Arial"/>
            </a:endParaRPr>
          </a:p>
        </p:txBody>
      </p:sp>
      <p:sp>
        <p:nvSpPr>
          <p:cNvPr id="254" name="Google Shape;320;p37"/>
          <p:cNvSpPr/>
          <p:nvPr/>
        </p:nvSpPr>
        <p:spPr>
          <a:xfrm>
            <a:off x="7958160" y="3573000"/>
            <a:ext cx="360" cy="307440"/>
          </a:xfrm>
          <a:custGeom>
            <a:avLst/>
            <a:gdLst/>
            <a:ahLst/>
            <a:rect l="l" t="t" r="r" b="b"/>
            <a:pathLst>
              <a:path w="21600" h="21600">
                <a:moveTo>
                  <a:pt x="0" y="0"/>
                </a:moveTo>
                <a:lnTo>
                  <a:pt x="21600" y="21600"/>
                </a:lnTo>
              </a:path>
            </a:pathLst>
          </a:custGeom>
          <a:noFill/>
          <a:ln w="28575">
            <a:solidFill>
              <a:srgbClr val="ffffff"/>
            </a:solidFill>
            <a:round/>
            <a:tailEnd len="med" type="stealth" w="med"/>
          </a:ln>
        </p:spPr>
        <p:style>
          <a:lnRef idx="0"/>
          <a:fillRef idx="0"/>
          <a:effectRef idx="0"/>
          <a:fontRef idx="minor"/>
        </p:style>
      </p:sp>
      <p:sp>
        <p:nvSpPr>
          <p:cNvPr id="255" name="Google Shape;321;p37"/>
          <p:cNvSpPr/>
          <p:nvPr/>
        </p:nvSpPr>
        <p:spPr>
          <a:xfrm>
            <a:off x="3728880" y="3879720"/>
            <a:ext cx="1798200" cy="861480"/>
          </a:xfrm>
          <a:prstGeom prst="rect">
            <a:avLst/>
          </a:prstGeom>
          <a:solidFill>
            <a:srgbClr val="4a90e2"/>
          </a:solidFill>
          <a:ln w="28575">
            <a:solidFill>
              <a:srgbClr val="ffffff"/>
            </a:solidFill>
            <a:round/>
          </a:ln>
        </p:spPr>
        <p:style>
          <a:lnRef idx="0"/>
          <a:fillRef idx="0"/>
          <a:effectRef idx="0"/>
          <a:fontRef idx="minor"/>
        </p:style>
        <p:txBody>
          <a:bodyPr tIns="91440" bIns="91440" anchor="ctr">
            <a:noAutofit/>
          </a:bodyPr>
          <a:p>
            <a:pPr algn="ctr">
              <a:lnSpc>
                <a:spcPct val="100000"/>
              </a:lnSpc>
              <a:buNone/>
              <a:tabLst>
                <a:tab algn="l" pos="0"/>
              </a:tabLst>
            </a:pPr>
            <a:r>
              <a:rPr b="0" lang="en" sz="2000" spc="-1" strike="noStrike">
                <a:solidFill>
                  <a:srgbClr val="ffffff"/>
                </a:solidFill>
                <a:latin typeface="Comic Sans MS"/>
                <a:ea typeface="Comic Sans MS"/>
              </a:rPr>
              <a:t>Turn right</a:t>
            </a:r>
            <a:endParaRPr b="0" lang="en-US" sz="2000" spc="-1" strike="noStrike">
              <a:latin typeface="Arial"/>
            </a:endParaRPr>
          </a:p>
        </p:txBody>
      </p:sp>
      <p:sp>
        <p:nvSpPr>
          <p:cNvPr id="256" name="Google Shape;322;p37"/>
          <p:cNvSpPr/>
          <p:nvPr/>
        </p:nvSpPr>
        <p:spPr>
          <a:xfrm>
            <a:off x="2074320" y="4310640"/>
            <a:ext cx="1654560" cy="360"/>
          </a:xfrm>
          <a:prstGeom prst="bentConnector3">
            <a:avLst>
              <a:gd name="adj1" fmla="val 49998"/>
            </a:avLst>
          </a:prstGeom>
          <a:noFill/>
          <a:ln w="28575">
            <a:solidFill>
              <a:srgbClr val="ffffff"/>
            </a:solidFill>
            <a:round/>
            <a:tailEnd len="med" type="stealth" w="med"/>
          </a:ln>
        </p:spPr>
        <p:style>
          <a:lnRef idx="0"/>
          <a:fillRef idx="0"/>
          <a:effectRef idx="0"/>
          <a:fontRef idx="minor"/>
        </p:style>
      </p:sp>
      <p:sp>
        <p:nvSpPr>
          <p:cNvPr id="257" name="Google Shape;323;p37"/>
          <p:cNvSpPr/>
          <p:nvPr/>
        </p:nvSpPr>
        <p:spPr>
          <a:xfrm rot="16200000">
            <a:off x="4046760" y="3297960"/>
            <a:ext cx="1163160" cy="360"/>
          </a:xfrm>
          <a:prstGeom prst="bentConnector3">
            <a:avLst>
              <a:gd name="adj1" fmla="val 50000"/>
            </a:avLst>
          </a:prstGeom>
          <a:noFill/>
          <a:ln w="28575">
            <a:solidFill>
              <a:srgbClr val="ffffff"/>
            </a:solidFill>
            <a:round/>
            <a:tailEnd len="med" type="stealth" w="med"/>
          </a:ln>
        </p:spPr>
        <p:style>
          <a:lnRef idx="0"/>
          <a:fillRef idx="0"/>
          <a:effectRef idx="0"/>
          <a:fontRef idx="minor"/>
        </p:style>
      </p:sp>
      <p:sp>
        <p:nvSpPr>
          <p:cNvPr id="258" name="PlaceHolder 1"/>
          <p:cNvSpPr>
            <a:spLocks noGrp="1"/>
          </p:cNvSpPr>
          <p:nvPr>
            <p:ph type="sldNum" idx="28"/>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640A513C-1734-4E89-9C0D-3A5A2AB17B03}" type="slidenum">
              <a:rPr b="0" lang="en" sz="1000" spc="-1" strike="noStrike">
                <a:solidFill>
                  <a:srgbClr val="595959"/>
                </a:solidFill>
                <a:latin typeface="Arial"/>
                <a:ea typeface="Arial"/>
              </a:rPr>
              <a:t>&lt;number&gt;</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259" name="Google Shape;329;p38"/>
          <p:cNvSpPr/>
          <p:nvPr/>
        </p:nvSpPr>
        <p:spPr>
          <a:xfrm>
            <a:off x="1470240" y="-7200"/>
            <a:ext cx="6247080" cy="5143320"/>
          </a:xfrm>
          <a:prstGeom prst="rect">
            <a:avLst/>
          </a:prstGeom>
          <a:solidFill>
            <a:schemeClr val="lt1"/>
          </a:solidFill>
          <a:ln w="9525">
            <a:solidFill>
              <a:srgbClr val="ffffff"/>
            </a:solidFill>
            <a:round/>
          </a:ln>
        </p:spPr>
        <p:style>
          <a:lnRef idx="0"/>
          <a:fillRef idx="0"/>
          <a:effectRef idx="0"/>
          <a:fontRef idx="minor"/>
        </p:style>
      </p:sp>
      <p:sp>
        <p:nvSpPr>
          <p:cNvPr id="260" name="PlaceHolder 1"/>
          <p:cNvSpPr>
            <a:spLocks noGrp="1"/>
          </p:cNvSpPr>
          <p:nvPr>
            <p:ph type="sldNum" idx="29"/>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0E185041-BA51-4A95-AD1E-6AA29EAEBB70}" type="slidenum">
              <a:rPr b="0" lang="en" sz="1000" spc="-1" strike="noStrike">
                <a:solidFill>
                  <a:srgbClr val="595959"/>
                </a:solidFill>
                <a:latin typeface="Arial"/>
                <a:ea typeface="Arial"/>
              </a:rPr>
              <a:t>&lt;number&gt;</a:t>
            </a:fld>
            <a:endParaRPr b="0" lang="en-US" sz="1000" spc="-1" strike="noStrike">
              <a:latin typeface="Times New Roman"/>
            </a:endParaRPr>
          </a:p>
        </p:txBody>
      </p:sp>
      <p:pic>
        <p:nvPicPr>
          <p:cNvPr id="261" name="Google Shape;331;p38" descr=""/>
          <p:cNvPicPr/>
          <p:nvPr/>
        </p:nvPicPr>
        <p:blipFill>
          <a:blip r:embed="rId1"/>
          <a:stretch/>
        </p:blipFill>
        <p:spPr>
          <a:xfrm>
            <a:off x="1434600" y="0"/>
            <a:ext cx="6282720" cy="514332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bf00"/>
        </a:solidFill>
      </p:bgPr>
    </p:bg>
    <p:spTree>
      <p:nvGrpSpPr>
        <p:cNvPr id="1" name=""/>
        <p:cNvGrpSpPr/>
        <p:nvPr/>
      </p:nvGrpSpPr>
      <p:grpSpPr>
        <a:xfrm>
          <a:off x="0" y="0"/>
          <a:ext cx="0" cy="0"/>
          <a:chOff x="0" y="0"/>
          <a:chExt cx="0" cy="0"/>
        </a:xfrm>
      </p:grpSpPr>
      <p:sp>
        <p:nvSpPr>
          <p:cNvPr id="262" name="Google Shape;336;p39"/>
          <p:cNvSpPr/>
          <p:nvPr/>
        </p:nvSpPr>
        <p:spPr>
          <a:xfrm>
            <a:off x="1550160" y="579960"/>
            <a:ext cx="6043320" cy="106632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1" lang="en" sz="5800" spc="-1" strike="noStrike">
                <a:solidFill>
                  <a:srgbClr val="ffffff"/>
                </a:solidFill>
                <a:latin typeface="Comic Sans MS"/>
                <a:ea typeface="Comic Sans MS"/>
              </a:rPr>
              <a:t>Time to Test </a:t>
            </a:r>
            <a:endParaRPr b="0" lang="en-US" sz="5800" spc="-1" strike="noStrike">
              <a:latin typeface="Arial"/>
            </a:endParaRPr>
          </a:p>
        </p:txBody>
      </p:sp>
      <p:pic>
        <p:nvPicPr>
          <p:cNvPr id="263" name="Google Shape;337;p39" descr=""/>
          <p:cNvPicPr/>
          <p:nvPr/>
        </p:nvPicPr>
        <p:blipFill>
          <a:blip r:embed="rId1"/>
          <a:stretch/>
        </p:blipFill>
        <p:spPr>
          <a:xfrm>
            <a:off x="4340520" y="1755360"/>
            <a:ext cx="3631680" cy="2720160"/>
          </a:xfrm>
          <a:prstGeom prst="rect">
            <a:avLst/>
          </a:prstGeom>
          <a:ln w="0">
            <a:noFill/>
          </a:ln>
        </p:spPr>
      </p:pic>
      <p:pic>
        <p:nvPicPr>
          <p:cNvPr id="264" name="Google Shape;338;p39" descr=""/>
          <p:cNvPicPr/>
          <p:nvPr/>
        </p:nvPicPr>
        <p:blipFill>
          <a:blip r:embed="rId2"/>
          <a:stretch/>
        </p:blipFill>
        <p:spPr>
          <a:xfrm>
            <a:off x="2007000" y="1946160"/>
            <a:ext cx="1918440" cy="1881720"/>
          </a:xfrm>
          <a:prstGeom prst="rect">
            <a:avLst/>
          </a:prstGeom>
          <a:ln w="0">
            <a:noFill/>
          </a:ln>
        </p:spPr>
      </p:pic>
      <p:sp>
        <p:nvSpPr>
          <p:cNvPr id="265" name="PlaceHolder 1"/>
          <p:cNvSpPr>
            <a:spLocks noGrp="1"/>
          </p:cNvSpPr>
          <p:nvPr>
            <p:ph type="sldNum" idx="30"/>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511D0A99-8868-4EA1-8891-4197AC322997}" type="slidenum">
              <a:rPr b="0" lang="en" sz="1000" spc="-1" strike="noStrike">
                <a:solidFill>
                  <a:srgbClr val="595959"/>
                </a:solidFill>
                <a:latin typeface="Arial"/>
                <a:ea typeface="Arial"/>
              </a:rPr>
              <a:t>&lt;number&gt;</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013fe"/>
        </a:solidFill>
      </p:bgPr>
    </p:bg>
    <p:spTree>
      <p:nvGrpSpPr>
        <p:cNvPr id="1" name=""/>
        <p:cNvGrpSpPr/>
        <p:nvPr/>
      </p:nvGrpSpPr>
      <p:grpSpPr>
        <a:xfrm>
          <a:off x="0" y="0"/>
          <a:ext cx="0" cy="0"/>
          <a:chOff x="0" y="0"/>
          <a:chExt cx="0" cy="0"/>
        </a:xfrm>
      </p:grpSpPr>
      <p:sp>
        <p:nvSpPr>
          <p:cNvPr id="266" name="Google Shape;344;p40"/>
          <p:cNvSpPr/>
          <p:nvPr/>
        </p:nvSpPr>
        <p:spPr>
          <a:xfrm>
            <a:off x="1049040" y="567720"/>
            <a:ext cx="7045560" cy="106632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1" lang="en" sz="5800" spc="-1" strike="noStrike">
                <a:solidFill>
                  <a:srgbClr val="ffffff"/>
                </a:solidFill>
                <a:latin typeface="Comic Sans MS"/>
                <a:ea typeface="Comic Sans MS"/>
              </a:rPr>
              <a:t>Should we try more</a:t>
            </a:r>
            <a:endParaRPr b="0" lang="en-US" sz="5800" spc="-1" strike="noStrike">
              <a:latin typeface="Arial"/>
            </a:endParaRPr>
          </a:p>
        </p:txBody>
      </p:sp>
      <p:pic>
        <p:nvPicPr>
          <p:cNvPr id="267" name="Google Shape;345;p40" descr=""/>
          <p:cNvPicPr/>
          <p:nvPr/>
        </p:nvPicPr>
        <p:blipFill>
          <a:blip r:embed="rId1"/>
          <a:stretch/>
        </p:blipFill>
        <p:spPr>
          <a:xfrm>
            <a:off x="2642040" y="2443320"/>
            <a:ext cx="4086360" cy="2300760"/>
          </a:xfrm>
          <a:prstGeom prst="rect">
            <a:avLst/>
          </a:prstGeom>
          <a:ln w="0">
            <a:noFill/>
          </a:ln>
        </p:spPr>
      </p:pic>
      <p:sp>
        <p:nvSpPr>
          <p:cNvPr id="268" name="PlaceHolder 1"/>
          <p:cNvSpPr>
            <a:spLocks noGrp="1"/>
          </p:cNvSpPr>
          <p:nvPr>
            <p:ph type="sldNum" idx="31"/>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65160410-9684-4C77-BF74-550D4345D2AE}" type="slidenum">
              <a:rPr b="0" lang="en" sz="1000" spc="-1" strike="noStrike">
                <a:solidFill>
                  <a:srgbClr val="595959"/>
                </a:solidFill>
                <a:latin typeface="Arial"/>
                <a:ea typeface="Arial"/>
              </a:rPr>
              <a:t>&lt;number&gt;</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pic>
        <p:nvPicPr>
          <p:cNvPr id="96" name="Google Shape;74;p15" descr=""/>
          <p:cNvPicPr/>
          <p:nvPr/>
        </p:nvPicPr>
        <p:blipFill>
          <a:blip r:embed="rId1"/>
          <a:srcRect l="0" t="0" r="4325" b="6535"/>
          <a:stretch/>
        </p:blipFill>
        <p:spPr>
          <a:xfrm>
            <a:off x="1549800" y="0"/>
            <a:ext cx="6409800" cy="5143320"/>
          </a:xfrm>
          <a:prstGeom prst="rect">
            <a:avLst/>
          </a:prstGeom>
          <a:ln w="0">
            <a:noFill/>
          </a:ln>
        </p:spPr>
      </p:pic>
      <p:sp>
        <p:nvSpPr>
          <p:cNvPr id="97" name="PlaceHolder 1"/>
          <p:cNvSpPr>
            <a:spLocks noGrp="1"/>
          </p:cNvSpPr>
          <p:nvPr>
            <p:ph type="sldNum" idx="6"/>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1" lang="en" sz="1100" spc="-1" strike="noStrike">
                <a:solidFill>
                  <a:srgbClr val="595959"/>
                </a:solidFill>
                <a:latin typeface="Comic Sans MS"/>
                <a:ea typeface="Comic Sans MS"/>
              </a:defRPr>
            </a:lvl1pPr>
          </a:lstStyle>
          <a:p>
            <a:pPr algn="r">
              <a:lnSpc>
                <a:spcPct val="100000"/>
              </a:lnSpc>
              <a:buNone/>
              <a:tabLst>
                <a:tab algn="l" pos="0"/>
              </a:tabLst>
            </a:pPr>
            <a:fld id="{426EC0C9-C1C3-436C-8D2D-72742348E039}" type="slidenum">
              <a:rPr b="1" lang="en" sz="1100" spc="-1" strike="noStrike">
                <a:solidFill>
                  <a:srgbClr val="595959"/>
                </a:solidFill>
                <a:latin typeface="Comic Sans MS"/>
                <a:ea typeface="Comic Sans MS"/>
              </a:rPr>
              <a:t>3</a:t>
            </a:fld>
            <a:endParaRPr b="0" lang="en-US" sz="1100" spc="-1" strike="noStrike">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98" name="Google Shape;80;p16" descr=""/>
          <p:cNvPicPr/>
          <p:nvPr/>
        </p:nvPicPr>
        <p:blipFill>
          <a:blip r:embed="rId1"/>
          <a:srcRect l="2336" t="1909" r="1993" b="4070"/>
          <a:stretch/>
        </p:blipFill>
        <p:spPr>
          <a:xfrm>
            <a:off x="213840" y="180720"/>
            <a:ext cx="8748360" cy="4673520"/>
          </a:xfrm>
          <a:prstGeom prst="rect">
            <a:avLst/>
          </a:prstGeom>
          <a:ln w="0">
            <a:noFill/>
          </a:ln>
        </p:spPr>
      </p:pic>
      <p:sp>
        <p:nvSpPr>
          <p:cNvPr id="99" name="PlaceHolder 1"/>
          <p:cNvSpPr>
            <a:spLocks noGrp="1"/>
          </p:cNvSpPr>
          <p:nvPr>
            <p:ph type="sldNum" idx="7"/>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273C1013-6EEF-4BBA-A27B-D3F1A0777D9A}" type="slidenum">
              <a:rPr b="0" lang="en" sz="1000" spc="-1" strike="noStrike">
                <a:solidFill>
                  <a:srgbClr val="595959"/>
                </a:solidFill>
                <a:latin typeface="Arial"/>
                <a:ea typeface="Arial"/>
              </a:rPr>
              <a:t>4</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0" name="Google Shape;86;p17"/>
          <p:cNvSpPr/>
          <p:nvPr/>
        </p:nvSpPr>
        <p:spPr>
          <a:xfrm>
            <a:off x="1049040" y="1449000"/>
            <a:ext cx="7045560" cy="195012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1" lang="en" sz="5800" spc="-1" strike="noStrike">
                <a:solidFill>
                  <a:srgbClr val="ffffff"/>
                </a:solidFill>
                <a:latin typeface="Comic Sans MS"/>
                <a:ea typeface="Comic Sans MS"/>
              </a:rPr>
              <a:t>Activity # 1:  Let’s try echolocation !</a:t>
            </a:r>
            <a:endParaRPr b="0" lang="en-US" sz="5800" spc="-1" strike="noStrike">
              <a:latin typeface="Arial"/>
            </a:endParaRPr>
          </a:p>
        </p:txBody>
      </p:sp>
      <p:sp>
        <p:nvSpPr>
          <p:cNvPr id="101" name="PlaceHolder 1"/>
          <p:cNvSpPr>
            <a:spLocks noGrp="1"/>
          </p:cNvSpPr>
          <p:nvPr>
            <p:ph type="sldNum" idx="8"/>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247A9D4F-2A0F-4080-9135-B86A334C63C2}" type="slidenum">
              <a:rPr b="0" lang="en" sz="1000" spc="-1" strike="noStrike">
                <a:solidFill>
                  <a:srgbClr val="595959"/>
                </a:solidFill>
                <a:latin typeface="Arial"/>
                <a:ea typeface="Arial"/>
              </a:rPr>
              <a:t>5</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pic>
        <p:nvPicPr>
          <p:cNvPr id="102" name="Google Shape;92;p18" descr=""/>
          <p:cNvPicPr/>
          <p:nvPr/>
        </p:nvPicPr>
        <p:blipFill>
          <a:blip r:embed="rId1"/>
          <a:srcRect l="0" t="0" r="4325" b="6535"/>
          <a:stretch/>
        </p:blipFill>
        <p:spPr>
          <a:xfrm>
            <a:off x="1549800" y="0"/>
            <a:ext cx="6409800" cy="5143320"/>
          </a:xfrm>
          <a:prstGeom prst="rect">
            <a:avLst/>
          </a:prstGeom>
          <a:ln w="0">
            <a:noFill/>
          </a:ln>
        </p:spPr>
      </p:pic>
      <p:sp>
        <p:nvSpPr>
          <p:cNvPr id="103" name="PlaceHolder 1"/>
          <p:cNvSpPr>
            <a:spLocks noGrp="1"/>
          </p:cNvSpPr>
          <p:nvPr>
            <p:ph type="sldNum" idx="9"/>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50E38095-E1C7-4387-9DD2-72B9FAA92FEF}" type="slidenum">
              <a:rPr b="0" lang="en" sz="1000" spc="-1" strike="noStrike">
                <a:solidFill>
                  <a:srgbClr val="595959"/>
                </a:solidFill>
                <a:latin typeface="Arial"/>
                <a:ea typeface="Arial"/>
              </a:rPr>
              <a:t>6</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104" name="Google Shape;98;p19"/>
          <p:cNvSpPr/>
          <p:nvPr/>
        </p:nvSpPr>
        <p:spPr>
          <a:xfrm>
            <a:off x="-9360" y="-18720"/>
            <a:ext cx="9153000" cy="1444320"/>
          </a:xfrm>
          <a:prstGeom prst="rect">
            <a:avLst/>
          </a:prstGeom>
          <a:solidFill>
            <a:schemeClr val="lt1"/>
          </a:solidFill>
          <a:ln w="9525">
            <a:solidFill>
              <a:srgbClr val="ffffff"/>
            </a:solidFill>
            <a:round/>
          </a:ln>
        </p:spPr>
        <p:style>
          <a:lnRef idx="0"/>
          <a:fillRef idx="0"/>
          <a:effectRef idx="0"/>
          <a:fontRef idx="minor"/>
        </p:style>
      </p:sp>
      <p:sp>
        <p:nvSpPr>
          <p:cNvPr id="105" name="Google Shape;99;p19"/>
          <p:cNvSpPr txBox="1"/>
          <p:nvPr/>
        </p:nvSpPr>
        <p:spPr>
          <a:xfrm>
            <a:off x="1262880" y="346320"/>
            <a:ext cx="6284880" cy="96084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lang="en-US" sz="1400" spc="-1" strike="noStrike">
                <a:ln w="0">
                  <a:noFill/>
                </a:ln>
                <a:solidFill>
                  <a:srgbClr val="04beef"/>
                </a:solidFill>
                <a:latin typeface="Comic Sans MS"/>
                <a:ea typeface="Arial"/>
              </a:rPr>
              <a:t>Help Titan Avoid Obstacles</a:t>
            </a:r>
            <a:br>
              <a:rPr sz="1400"/>
            </a:br>
            <a:r>
              <a:rPr b="1" lang="en-US" sz="1400" spc="-1" strike="noStrike">
                <a:ln w="0">
                  <a:noFill/>
                </a:ln>
                <a:solidFill>
                  <a:srgbClr val="04beef"/>
                </a:solidFill>
                <a:latin typeface="Comic Sans MS"/>
                <a:ea typeface="Arial"/>
              </a:rPr>
              <a:t>on His Path</a:t>
            </a:r>
            <a:endParaRPr b="0" lang="en-US" sz="1400" spc="-1" strike="noStrike">
              <a:ln w="0">
                <a:noFill/>
              </a:ln>
              <a:solidFill>
                <a:srgbClr val="04beef"/>
              </a:solidFill>
              <a:latin typeface="Arial"/>
            </a:endParaRPr>
          </a:p>
        </p:txBody>
      </p:sp>
      <p:pic>
        <p:nvPicPr>
          <p:cNvPr id="106" name="Google Shape;100;p19" descr=""/>
          <p:cNvPicPr/>
          <p:nvPr/>
        </p:nvPicPr>
        <p:blipFill>
          <a:blip r:embed="rId1"/>
          <a:stretch/>
        </p:blipFill>
        <p:spPr>
          <a:xfrm>
            <a:off x="2026440" y="1649160"/>
            <a:ext cx="4809960" cy="3279600"/>
          </a:xfrm>
          <a:prstGeom prst="rect">
            <a:avLst/>
          </a:prstGeom>
          <a:ln w="0">
            <a:noFill/>
          </a:ln>
        </p:spPr>
      </p:pic>
      <p:sp>
        <p:nvSpPr>
          <p:cNvPr id="107" name="PlaceHolder 1"/>
          <p:cNvSpPr>
            <a:spLocks noGrp="1"/>
          </p:cNvSpPr>
          <p:nvPr>
            <p:ph type="sldNum" idx="10"/>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6251F0AB-016D-48DF-885B-5E982A5778C2}" type="slidenum">
              <a:rPr b="0" lang="en" sz="1000" spc="-1" strike="noStrike">
                <a:solidFill>
                  <a:srgbClr val="595959"/>
                </a:solidFill>
                <a:latin typeface="Arial"/>
                <a:ea typeface="Arial"/>
              </a:rPr>
              <a:t>7</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Google Shape;106;p20" descr=""/>
          <p:cNvPicPr/>
          <p:nvPr/>
        </p:nvPicPr>
        <p:blipFill>
          <a:blip r:embed="rId1"/>
          <a:stretch/>
        </p:blipFill>
        <p:spPr>
          <a:xfrm>
            <a:off x="0" y="0"/>
            <a:ext cx="9143640" cy="5139360"/>
          </a:xfrm>
          <a:prstGeom prst="rect">
            <a:avLst/>
          </a:prstGeom>
          <a:ln w="0">
            <a:noFill/>
          </a:ln>
        </p:spPr>
      </p:pic>
      <p:sp>
        <p:nvSpPr>
          <p:cNvPr id="109" name="PlaceHolder 1"/>
          <p:cNvSpPr>
            <a:spLocks noGrp="1"/>
          </p:cNvSpPr>
          <p:nvPr>
            <p:ph type="sldNum" idx="11"/>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10C9AA8F-E5F7-44D3-97AE-1184B1BD282B}" type="slidenum">
              <a:rPr b="0" lang="en" sz="1000" spc="-1" strike="noStrike">
                <a:solidFill>
                  <a:srgbClr val="595959"/>
                </a:solidFill>
                <a:latin typeface="Arial"/>
                <a:ea typeface="Arial"/>
              </a:rPr>
              <a:t>8</a:t>
            </a:fld>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110" name="PlaceHolder 1"/>
          <p:cNvSpPr>
            <a:spLocks noGrp="1"/>
          </p:cNvSpPr>
          <p:nvPr>
            <p:ph type="sldNum" idx="12"/>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475D5865-A8BB-4370-B335-81875CC7F33B}" type="slidenum">
              <a:rPr b="0" lang="en" sz="1000" spc="-1" strike="noStrike">
                <a:solidFill>
                  <a:srgbClr val="595959"/>
                </a:solidFill>
                <a:latin typeface="Arial"/>
                <a:ea typeface="Arial"/>
              </a:rPr>
              <a:t>9</a:t>
            </a:fld>
            <a:endParaRPr b="0" lang="en-US" sz="1000" spc="-1" strike="noStrike">
              <a:latin typeface="Times New Roman"/>
            </a:endParaRPr>
          </a:p>
        </p:txBody>
      </p:sp>
      <p:pic>
        <p:nvPicPr>
          <p:cNvPr id="111" name="Google Shape;113;p21" descr=""/>
          <p:cNvPicPr/>
          <p:nvPr/>
        </p:nvPicPr>
        <p:blipFill>
          <a:blip r:embed="rId1"/>
          <a:stretch/>
        </p:blipFill>
        <p:spPr>
          <a:xfrm>
            <a:off x="1566000" y="0"/>
            <a:ext cx="6121800" cy="51433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LibreOffice/7.3.7.2$Linux_X86_64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